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9900"/>
    <a:srgbClr val="336600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_thumb_medium500_0.jpg"/>
          <p:cNvPicPr>
            <a:picLocks noChangeAspect="1"/>
          </p:cNvPicPr>
          <p:nvPr/>
        </p:nvPicPr>
        <p:blipFill>
          <a:blip r:embed="rId2"/>
          <a:srcRect l="1550" t="2083" r="2315" b="208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15485046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00042"/>
            <a:ext cx="3256415" cy="3286148"/>
          </a:xfrm>
          <a:prstGeom prst="rect">
            <a:avLst/>
          </a:prstGeom>
          <a:ln w="28575">
            <a:solidFill>
              <a:srgbClr val="669900"/>
            </a:solidFill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3986186" cy="11556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Историко-краеведческий маршрут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6072206"/>
            <a:ext cx="6400800" cy="4286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(автобусный)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57628"/>
            <a:ext cx="81439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cap="none" spc="0" dirty="0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800" b="1" cap="none" spc="0" dirty="0" err="1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Станьково</a:t>
            </a:r>
            <a:endParaRPr lang="ru-RU" sz="4800" b="1" cap="none" spc="0" dirty="0" smtClean="0">
              <a:ln w="31750">
                <a:solidFill>
                  <a:srgbClr val="003300"/>
                </a:solidFill>
                <a:prstDash val="solid"/>
              </a:ln>
              <a:solidFill>
                <a:srgbClr val="33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4800" b="1" cap="none" spc="0" dirty="0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 владении</a:t>
            </a:r>
          </a:p>
          <a:p>
            <a:pPr algn="ctr"/>
            <a:r>
              <a:rPr lang="ru-RU" sz="4800" b="1" dirty="0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</a:t>
            </a:r>
            <a:r>
              <a:rPr lang="ru-RU" sz="4800" b="1" dirty="0" err="1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Гуттен-Чапских</a:t>
            </a:r>
            <a:r>
              <a:rPr lang="ru-RU" sz="4800" b="1" dirty="0" smtClean="0">
                <a:ln w="31750">
                  <a:solidFill>
                    <a:srgbClr val="0033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4800" b="1" cap="none" spc="0" dirty="0" smtClean="0">
                <a:ln w="3175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75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57224" y="1928802"/>
            <a:ext cx="3214714" cy="2500322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>
                <a:solidFill>
                  <a:srgbClr val="003300"/>
                </a:solidFill>
              </a:rPr>
              <a:t>Маршрут начинается у здания Дзержинского районного историко-краеведческого музея и включает в себя посещение памятных мест на территории Дзержинского района, связанных с известным родом </a:t>
            </a:r>
            <a:r>
              <a:rPr lang="ru-RU" sz="2200" b="1" dirty="0" err="1" smtClean="0">
                <a:solidFill>
                  <a:srgbClr val="003300"/>
                </a:solidFill>
              </a:rPr>
              <a:t>Гуттен-Чапских</a:t>
            </a:r>
            <a:r>
              <a:rPr lang="ru-RU" sz="2200" b="1" dirty="0" smtClean="0">
                <a:solidFill>
                  <a:srgbClr val="003300"/>
                </a:solidFill>
              </a:rPr>
              <a:t>, а также посещение могилы святой блаженной Валентины Минской</a:t>
            </a:r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9883" t="22705" b="9179"/>
          <a:stretch>
            <a:fillRect/>
          </a:stretch>
        </p:blipFill>
        <p:spPr bwMode="auto">
          <a:xfrm>
            <a:off x="4357686" y="785794"/>
            <a:ext cx="4071966" cy="3643338"/>
          </a:xfrm>
          <a:prstGeom prst="rect">
            <a:avLst/>
          </a:prstGeom>
          <a:noFill/>
          <a:ln w="28575">
            <a:solidFill>
              <a:srgbClr val="66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церков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42918"/>
            <a:ext cx="7222961" cy="4995319"/>
          </a:xfrm>
          <a:prstGeom prst="rect">
            <a:avLst/>
          </a:prstGeom>
          <a:ln w="28575">
            <a:noFill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71472" y="5643578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Свято-Покровская церковь (1851 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32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. Дзержинск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Павильон «Скарбница» бывшего </a:t>
            </a:r>
            <a:r>
              <a:rPr lang="ru-RU" sz="2400" b="1" dirty="0" err="1" smtClean="0">
                <a:solidFill>
                  <a:srgbClr val="003300"/>
                </a:solidFill>
              </a:rPr>
              <a:t>усадебно</a:t>
            </a:r>
            <a:r>
              <a:rPr lang="ru-RU" sz="2400" b="1" dirty="0" smtClean="0">
                <a:solidFill>
                  <a:srgbClr val="003300"/>
                </a:solidFill>
              </a:rPr>
              <a:t>-паркового ансамбля </a:t>
            </a:r>
            <a:r>
              <a:rPr lang="ru-RU" sz="2400" b="1" dirty="0" err="1" smtClean="0">
                <a:solidFill>
                  <a:srgbClr val="003300"/>
                </a:solidFill>
              </a:rPr>
              <a:t>Гуттен-Чапских</a:t>
            </a:r>
            <a:r>
              <a:rPr lang="ru-RU" sz="2400" b="1" dirty="0" smtClean="0">
                <a:solidFill>
                  <a:srgbClr val="003300"/>
                </a:solidFill>
              </a:rPr>
              <a:t> в д. </a:t>
            </a:r>
            <a:r>
              <a:rPr lang="ru-RU" sz="2400" b="1" dirty="0" err="1" smtClean="0">
                <a:solidFill>
                  <a:srgbClr val="003300"/>
                </a:solidFill>
              </a:rPr>
              <a:t>Станьково</a:t>
            </a:r>
            <a:r>
              <a:rPr lang="ru-RU" sz="2400" b="1" dirty="0" smtClean="0">
                <a:solidFill>
                  <a:srgbClr val="003300"/>
                </a:solidFill>
              </a:rPr>
              <a:t> (внесен в список историко-культурных ценностей Республики Беларусь)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manor_biblio17_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642918"/>
            <a:ext cx="6472716" cy="46434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528638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Флигель </a:t>
            </a:r>
            <a:r>
              <a:rPr lang="ru-RU" sz="2400" b="1" dirty="0" err="1" smtClean="0">
                <a:solidFill>
                  <a:srgbClr val="003300"/>
                </a:solidFill>
              </a:rPr>
              <a:t>усадебно</a:t>
            </a:r>
            <a:r>
              <a:rPr lang="ru-RU" sz="2400" b="1" dirty="0" smtClean="0">
                <a:solidFill>
                  <a:srgbClr val="003300"/>
                </a:solidFill>
              </a:rPr>
              <a:t>-паркового ансамбля в д. </a:t>
            </a:r>
            <a:r>
              <a:rPr lang="ru-RU" sz="2400" b="1" dirty="0" err="1" smtClean="0">
                <a:solidFill>
                  <a:srgbClr val="003300"/>
                </a:solidFill>
              </a:rPr>
              <a:t>Станьково</a:t>
            </a:r>
            <a:r>
              <a:rPr lang="ru-RU" sz="2400" b="1" dirty="0" smtClean="0">
                <a:solidFill>
                  <a:srgbClr val="003300"/>
                </a:solidFill>
              </a:rPr>
              <a:t> (внесен в список историко-культурных ценностей Республики Беларусь)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40995133114_a8fd4ce36b_b.jpg"/>
          <p:cNvPicPr>
            <a:picLocks noChangeAspect="1"/>
          </p:cNvPicPr>
          <p:nvPr/>
        </p:nvPicPr>
        <p:blipFill>
          <a:blip r:embed="rId3"/>
          <a:srcRect r="1562"/>
          <a:stretch>
            <a:fillRect/>
          </a:stretch>
        </p:blipFill>
        <p:spPr>
          <a:xfrm>
            <a:off x="857224" y="714356"/>
            <a:ext cx="7358114" cy="4633690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Беседка </a:t>
            </a:r>
            <a:r>
              <a:rPr lang="ru-RU" sz="2400" b="1" dirty="0" err="1" smtClean="0">
                <a:solidFill>
                  <a:srgbClr val="003300"/>
                </a:solidFill>
              </a:rPr>
              <a:t>усадебно</a:t>
            </a:r>
            <a:r>
              <a:rPr lang="ru-RU" sz="2400" b="1" dirty="0" smtClean="0">
                <a:solidFill>
                  <a:srgbClr val="003300"/>
                </a:solidFill>
              </a:rPr>
              <a:t>-паркового </a:t>
            </a:r>
            <a:r>
              <a:rPr lang="ru-RU" sz="2400" b="1" dirty="0">
                <a:solidFill>
                  <a:srgbClr val="003300"/>
                </a:solidFill>
              </a:rPr>
              <a:t>а</a:t>
            </a:r>
            <a:r>
              <a:rPr lang="ru-RU" sz="2400" b="1" dirty="0" smtClean="0">
                <a:solidFill>
                  <a:srgbClr val="003300"/>
                </a:solidFill>
              </a:rPr>
              <a:t>нсамбля в д. </a:t>
            </a:r>
            <a:r>
              <a:rPr lang="ru-RU" sz="2400" b="1" dirty="0" err="1" smtClean="0">
                <a:solidFill>
                  <a:srgbClr val="003300"/>
                </a:solidFill>
              </a:rPr>
              <a:t>Станьково</a:t>
            </a:r>
            <a:r>
              <a:rPr lang="ru-RU" sz="2400" b="1" dirty="0" smtClean="0">
                <a:solidFill>
                  <a:srgbClr val="003300"/>
                </a:solidFill>
              </a:rPr>
              <a:t> (внесена в список историко-культурных ценностей Республики Беларусь) </a:t>
            </a:r>
            <a:r>
              <a:rPr lang="ru-RU" sz="2400" dirty="0" smtClean="0">
                <a:solidFill>
                  <a:srgbClr val="003300"/>
                </a:solidFill>
              </a:rPr>
              <a:t> 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6" name="Рисунок 5" descr="беседка.jpg"/>
          <p:cNvPicPr>
            <a:picLocks noChangeAspect="1"/>
          </p:cNvPicPr>
          <p:nvPr/>
        </p:nvPicPr>
        <p:blipFill>
          <a:blip r:embed="rId3"/>
          <a:srcRect b="3448"/>
          <a:stretch>
            <a:fillRect/>
          </a:stretch>
        </p:blipFill>
        <p:spPr>
          <a:xfrm>
            <a:off x="928662" y="571480"/>
            <a:ext cx="7215238" cy="5072098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Свято-Николаевский храм в д. </a:t>
            </a:r>
            <a:r>
              <a:rPr lang="ru-RU" sz="2400" b="1" dirty="0" err="1" smtClean="0">
                <a:solidFill>
                  <a:srgbClr val="003300"/>
                </a:solidFill>
              </a:rPr>
              <a:t>Станьково</a:t>
            </a:r>
            <a:r>
              <a:rPr lang="ru-RU" sz="2400" b="1" dirty="0" smtClean="0">
                <a:solidFill>
                  <a:srgbClr val="003300"/>
                </a:solidFill>
              </a:rPr>
              <a:t>. 1858 г. (внесен в список историко-культурных ценностей Республики Беларусь)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церк.станьк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642918"/>
            <a:ext cx="7356011" cy="5000660"/>
          </a:xfrm>
          <a:ln w="2857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64963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3300"/>
                </a:solidFill>
              </a:rPr>
              <a:t>Кинетический театр «</a:t>
            </a:r>
            <a:r>
              <a:rPr lang="ru-RU" sz="2400" b="1" dirty="0" err="1" smtClean="0">
                <a:solidFill>
                  <a:srgbClr val="003300"/>
                </a:solidFill>
              </a:rPr>
              <a:t>Балабуха</a:t>
            </a:r>
            <a:r>
              <a:rPr lang="ru-RU" sz="2400" b="1" dirty="0" smtClean="0">
                <a:solidFill>
                  <a:srgbClr val="003300"/>
                </a:solidFill>
              </a:rPr>
              <a:t>» в Дзержинском районном Центре культуры и народного творчества в д. </a:t>
            </a:r>
            <a:r>
              <a:rPr lang="ru-RU" sz="2400" b="1" dirty="0" err="1" smtClean="0">
                <a:solidFill>
                  <a:srgbClr val="003300"/>
                </a:solidFill>
              </a:rPr>
              <a:t>Станьково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36" y="620688"/>
            <a:ext cx="7334472" cy="49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4588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_thumb_medium500_0.jpg"/>
          <p:cNvPicPr>
            <a:picLocks noChangeAspect="1"/>
          </p:cNvPicPr>
          <p:nvPr/>
        </p:nvPicPr>
        <p:blipFill>
          <a:blip r:embed="rId2">
            <a:lum/>
          </a:blip>
          <a:srcRect l="1550" t="2083" r="2315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429124" y="4714884"/>
            <a:ext cx="392909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3300"/>
                </a:solidFill>
              </a:rPr>
              <a:t>Могила святой блаженной Валентины Минской в д. Заболотье, Дзержинского района. 1966 г. (внесена в список историко-культурных ценностей Республики Беларусь)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Users\dzikm\Desktop\ПАМЯТНИКИ\Отправить фото\Каплица-сен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71480"/>
            <a:ext cx="5000660" cy="342902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8" name="Рисунок 7" descr="DSC_2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785926"/>
            <a:ext cx="3059224" cy="4000504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Историко-краеведческий маршрут</vt:lpstr>
      <vt:lpstr>Маршрут начинается у здания Дзержинского районного историко-краеведческого музея и включает в себя посещение памятных мест на территории Дзержинского района, связанных с известным родом Гуттен-Чапских, а также посещение могилы святой блаженной Валентины Минской</vt:lpstr>
      <vt:lpstr>Слайд 3</vt:lpstr>
      <vt:lpstr>Павильон «Скарбница» бывшего усадебно-паркового ансамбля Гуттен-Чапских в д. Станьково (внесен в список историко-культурных ценностей Республики Беларусь)</vt:lpstr>
      <vt:lpstr>Флигель усадебно-паркового ансамбля в д. Станьково (внесен в список историко-культурных ценностей Республики Беларусь)</vt:lpstr>
      <vt:lpstr>Беседка усадебно-паркового ансамбля в д. Станьково (внесена в список историко-культурных ценностей Республики Беларусь)  </vt:lpstr>
      <vt:lpstr>Свято-Николаевский храм в д. Станьково. 1858 г. (внесен в список историко-культурных ценностей Республики Беларусь)</vt:lpstr>
      <vt:lpstr>Слайд 8</vt:lpstr>
      <vt:lpstr>Могила святой блаженной Валентины Минской в д. Заболотье, Дзержинского района. 1966 г. (внесена в список историко-культурных ценностей Республики Беларусь)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Историко-краеведческий маршрут</dc:title>
  <dc:creator>User</dc:creator>
  <cp:lastModifiedBy>User</cp:lastModifiedBy>
  <cp:revision>23</cp:revision>
  <dcterms:created xsi:type="dcterms:W3CDTF">2021-02-02T12:36:10Z</dcterms:created>
  <dcterms:modified xsi:type="dcterms:W3CDTF">2021-03-25T10:57:32Z</dcterms:modified>
</cp:coreProperties>
</file>