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91F"/>
    <a:srgbClr val="660033"/>
    <a:srgbClr val="FF3399"/>
    <a:srgbClr val="FF0066"/>
    <a:srgbClr val="132303"/>
    <a:srgbClr val="531D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39EC-9F5B-4B82-B5EC-23AA48D0ACC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0538-868B-4366-93A7-49E4055D0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51070-44C0-4DD7-ACDC-A06B196C9EDF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7A96-9962-42BA-B270-CBD1C6351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AE2B0-752A-41C7-8828-D3B5945B7F6A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6BC6-6336-4A10-A77F-7E5D2410B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D381-1710-4207-ACB6-CC4005F06F3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513A8-A0A6-45EA-9376-1C356199B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68AC-E7E5-4EB9-A26C-B207E932D1E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3786-AF37-4D3E-8A97-5037F4DFA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DEAC-7178-4165-A441-36D999B581FF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4E6B-EC67-4C24-9826-B28FA9D89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B7F2-FFF3-488F-A35E-ADF6A8FDFA5E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A434-7269-4E96-A96B-EFCF9A17A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4E70-3BA1-4C6A-AC36-D32B5330A244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FBA9-DEC2-4B35-AF9A-B1CCCE792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BA04-BA29-4647-BFD2-2C4E938EB127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EA24-EE0E-4F9A-906A-6B8886EDA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1955-9544-4EE8-894E-3E5965206BF9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9BC7-57D6-48E7-9094-F4E25E61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978BA-F5BC-4966-8F42-78636136EC18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F3C1-F6DF-4BA7-9CE5-E6CE68C7E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974583-11C3-4EEA-AD15-5E0BFE3D2871}" type="datetimeFigureOut">
              <a:rPr lang="ru-RU"/>
              <a:pPr>
                <a:defRPr/>
              </a:pPr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BC8C9-B346-4B20-A9B6-121F6BC9F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583362"/>
          </a:xfrm>
        </p:spPr>
        <p:txBody>
          <a:bodyPr/>
          <a:lstStyle/>
          <a:p>
            <a:r>
              <a:rPr lang="ru-RU" sz="3200" smtClean="0"/>
              <a:t>.</a:t>
            </a:r>
          </a:p>
        </p:txBody>
      </p:sp>
      <p:pic>
        <p:nvPicPr>
          <p:cNvPr id="2051" name="Picture 2" descr="F:\Screenshot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850" y="404813"/>
            <a:ext cx="3960813" cy="59769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Резьба по дереву - это очень кропотливая работа, требующая не только умения, выдержки, </a:t>
            </a:r>
          </a:p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но и творческого энтузиазма.</a:t>
            </a:r>
          </a:p>
          <a:p>
            <a:pPr algn="ctr">
              <a:defRPr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Все эти качества принадлежат –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Аникевичу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Олегу Аркадьевичу.</a:t>
            </a: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 какие чудесные изделия рождаются у мастера, вы сможете узнать, посетив выставку его работ </a:t>
            </a:r>
          </a:p>
          <a:p>
            <a:pPr algn="ctr">
              <a:defRPr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 нашем музее.</a:t>
            </a:r>
          </a:p>
          <a:p>
            <a:pPr algn="ctr">
              <a:defRPr/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D691F"/>
                </a:solidFill>
                <a:latin typeface="Arial Black" pitchFamily="34" charset="0"/>
              </a:rPr>
              <a:t>УСПЕЙТЕ ПОСЕТИТЬ! </a:t>
            </a:r>
          </a:p>
          <a:p>
            <a:pPr algn="ctr"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ownloads\IMG-b05778884b09ddbeea5ee60edcefd58b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99" r="1899"/>
          <a:stretch>
            <a:fillRect/>
          </a:stretch>
        </p:blipFill>
        <p:spPr>
          <a:xfrm>
            <a:off x="0" y="0"/>
            <a:ext cx="9144000" cy="6381328"/>
          </a:xfr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51500" y="2060575"/>
            <a:ext cx="3024188" cy="46085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chemeClr val="accent4">
                    <a:lumMod val="75000"/>
                  </a:schemeClr>
                </a:solidFill>
              </a:rPr>
              <a:t>Такое название выставки совсем не случайно! </a:t>
            </a:r>
          </a:p>
          <a:p>
            <a:pPr algn="ctr">
              <a:defRPr/>
            </a:pPr>
            <a:r>
              <a:rPr lang="ru-RU" sz="1250" b="1" i="1" dirty="0">
                <a:solidFill>
                  <a:schemeClr val="accent4">
                    <a:lumMod val="75000"/>
                  </a:schemeClr>
                </a:solidFill>
              </a:rPr>
              <a:t>ЕЛЕНА ПАНАС   родилась в семье военнослужащих, юрист по образованию, но по жизни – безгранично талантливая и творческая личность.  </a:t>
            </a:r>
          </a:p>
          <a:p>
            <a:pPr algn="ctr">
              <a:defRPr/>
            </a:pPr>
            <a:r>
              <a:rPr lang="ru-RU" sz="1250" b="1" i="1" dirty="0">
                <a:solidFill>
                  <a:schemeClr val="accent4">
                    <a:lumMod val="75000"/>
                  </a:schemeClr>
                </a:solidFill>
              </a:rPr>
              <a:t>Елена – член </a:t>
            </a:r>
            <a:r>
              <a:rPr lang="ru-RU" sz="1250" b="1" i="1" dirty="0">
                <a:solidFill>
                  <a:schemeClr val="accent4">
                    <a:lumMod val="75000"/>
                  </a:schemeClr>
                </a:solidFill>
              </a:rPr>
              <a:t>Союза </a:t>
            </a:r>
            <a:r>
              <a:rPr lang="ru-RU" sz="1250" b="1" i="1" dirty="0">
                <a:solidFill>
                  <a:schemeClr val="accent4">
                    <a:lumMod val="75000"/>
                  </a:schemeClr>
                </a:solidFill>
              </a:rPr>
              <a:t>ремесленников </a:t>
            </a:r>
          </a:p>
          <a:p>
            <a:pPr algn="ctr">
              <a:defRPr/>
            </a:pPr>
            <a:r>
              <a:rPr lang="ru-RU" sz="1250" b="1" i="1" dirty="0">
                <a:solidFill>
                  <a:schemeClr val="accent4">
                    <a:lumMod val="75000"/>
                  </a:schemeClr>
                </a:solidFill>
              </a:rPr>
              <a:t>г. Гродно. Рисует пастелью, маслом, освоила роспись одежды и предметов быта акрилом. Есть опыт работы с кожей. Освоила технику сухого валяния из шерсти и акварельную выкладку шерсти, целиком отдалась новому виду творчества. Помимо картин, Елена занимается изготовлением головных уборов, сумок, домашней обуви в технике «цельного валяния». Предметы из всех направлений вы сможете увидеть.</a:t>
            </a:r>
          </a:p>
          <a:p>
            <a:pPr algn="ctr">
              <a:defRPr/>
            </a:pPr>
            <a:endParaRPr lang="ru-RU" sz="1250" b="1" i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1250" b="1" i="1" dirty="0">
                <a:solidFill>
                  <a:schemeClr val="accent4">
                    <a:lumMod val="75000"/>
                  </a:schemeClr>
                </a:solidFill>
              </a:rPr>
              <a:t>На счету Елены несколько персональных выставок, а в планах  много новых интересных проектов</a:t>
            </a:r>
          </a:p>
          <a:p>
            <a:pPr algn="ctr"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z="2400" i="1" smtClean="0"/>
              <a:t>Заходите на наш официальный сайт в интернете </a:t>
            </a:r>
            <a:r>
              <a:rPr lang="en-US" sz="2400" smtClean="0">
                <a:solidFill>
                  <a:srgbClr val="0D691F"/>
                </a:solidFill>
              </a:rPr>
              <a:t>http://mickiewicz.museum.by/</a:t>
            </a:r>
            <a:r>
              <a:rPr lang="ru-RU" sz="2400" smtClean="0">
                <a:solidFill>
                  <a:srgbClr val="0D691F"/>
                </a:solidFill>
              </a:rPr>
              <a:t/>
            </a:r>
            <a:br>
              <a:rPr lang="ru-RU" sz="2400" smtClean="0">
                <a:solidFill>
                  <a:srgbClr val="0D691F"/>
                </a:solidFill>
              </a:rPr>
            </a:br>
            <a:r>
              <a:rPr lang="ru-RU" sz="2000" smtClean="0">
                <a:latin typeface="Arial Black" pitchFamily="34" charset="0"/>
              </a:rPr>
              <a:t>вашему вниманию – виртуальный 3</a:t>
            </a:r>
            <a:r>
              <a:rPr lang="en-US" sz="2000" smtClean="0">
                <a:latin typeface="Arial Black" pitchFamily="34" charset="0"/>
              </a:rPr>
              <a:t>D </a:t>
            </a:r>
            <a:r>
              <a:rPr lang="ru-RU" sz="2000" smtClean="0">
                <a:latin typeface="Arial Black" pitchFamily="34" charset="0"/>
              </a:rPr>
              <a:t>тур </a:t>
            </a:r>
            <a:br>
              <a:rPr lang="ru-RU" sz="20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и новые проекты, которые появятся в апреле месяце</a:t>
            </a:r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63713"/>
            <a:ext cx="8569325" cy="4792662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180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Arial Black</vt:lpstr>
      <vt:lpstr>Тема Office</vt:lpstr>
      <vt:lpstr>.</vt:lpstr>
      <vt:lpstr>Слайд 2</vt:lpstr>
      <vt:lpstr>Заходите на наш официальный сайт в интернете http://mickiewicz.museum.by/ вашему вниманию – виртуальный 3D тур  и новые проекты, которые появятся в апреле месяце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55</cp:revision>
  <dcterms:created xsi:type="dcterms:W3CDTF">2021-02-20T18:12:24Z</dcterms:created>
  <dcterms:modified xsi:type="dcterms:W3CDTF">2021-03-25T19:18:57Z</dcterms:modified>
</cp:coreProperties>
</file>