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4" r:id="rId2"/>
    <p:sldId id="292" r:id="rId3"/>
    <p:sldId id="295" r:id="rId4"/>
    <p:sldId id="312" r:id="rId5"/>
    <p:sldId id="313" r:id="rId6"/>
    <p:sldId id="314" r:id="rId7"/>
    <p:sldId id="315" r:id="rId8"/>
    <p:sldId id="316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29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271D9F-4BBC-4580-B32D-F336B899C6B5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3DBE79C-B837-4E9F-894A-03D7790C5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120089"/>
      </p:ext>
    </p:extLst>
  </p:cSld>
  <p:clrMapOvr>
    <a:masterClrMapping/>
  </p:clrMapOvr>
  <p:transition spd="slow" advClick="0" advTm="10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6FC20BB-1B12-4C63-9D7E-2EC649CC36B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CCBFB9-FC62-492C-AD46-62E107CFF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96082"/>
      </p:ext>
    </p:extLst>
  </p:cSld>
  <p:clrMapOvr>
    <a:masterClrMapping/>
  </p:clrMapOvr>
  <p:transition spd="slow" advClick="0" advTm="10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F5DB84-B30B-47A6-A887-7D21C0D77D04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59FEE9E-94BF-46B0-81F3-D7130C67E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12878"/>
      </p:ext>
    </p:extLst>
  </p:cSld>
  <p:clrMapOvr>
    <a:masterClrMapping/>
  </p:clrMapOvr>
  <p:transition spd="slow" advClick="0" advTm="10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2CCE37C-28BC-45C9-B622-C998F78DDAE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83564D-D0B3-43E1-ADF1-E3A7EA94F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21790"/>
      </p:ext>
    </p:extLst>
  </p:cSld>
  <p:clrMapOvr>
    <a:masterClrMapping/>
  </p:clrMapOvr>
  <p:transition spd="slow" advClick="0" advTm="10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B122E6-DA63-4B9C-B6E3-AE11F814B571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99FF2CA-7C7F-44AF-A19D-63C484D8C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883354"/>
      </p:ext>
    </p:extLst>
  </p:cSld>
  <p:clrMapOvr>
    <a:masterClrMapping/>
  </p:clrMapOvr>
  <p:transition spd="slow" advClick="0" advTm="10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462423-993B-4DE7-8383-32C78283ACE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5D00A4-23FD-493A-A9B9-44E499FC0F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308134"/>
      </p:ext>
    </p:extLst>
  </p:cSld>
  <p:clrMapOvr>
    <a:masterClrMapping/>
  </p:clrMapOvr>
  <p:transition spd="slow" advClick="0" advTm="10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E97659B-631C-4D4A-BD86-2AF3B4BD3841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E52859F-A681-4E3C-9319-918E9B02B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28030"/>
      </p:ext>
    </p:extLst>
  </p:cSld>
  <p:clrMapOvr>
    <a:masterClrMapping/>
  </p:clrMapOvr>
  <p:transition spd="slow" advClick="0" advTm="10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5D058E-0803-41B4-94A1-E6CDD39026AB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CCC57B3-C74D-4131-87E6-B83DC54E3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307797"/>
      </p:ext>
    </p:extLst>
  </p:cSld>
  <p:clrMapOvr>
    <a:masterClrMapping/>
  </p:clrMapOvr>
  <p:transition spd="slow" advClick="0" advTm="10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C1B37A3-CB2C-4254-9187-FC3EC6D690FB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35E74B-1515-4373-A1D4-DC0754D8B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780038"/>
      </p:ext>
    </p:extLst>
  </p:cSld>
  <p:clrMapOvr>
    <a:masterClrMapping/>
  </p:clrMapOvr>
  <p:transition spd="slow" advClick="0" advTm="10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EC22F2-F891-4A29-8F13-1FB6595A34F0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FBBF21D-F8CB-4BE8-8E45-282F415BE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107176"/>
      </p:ext>
    </p:extLst>
  </p:cSld>
  <p:clrMapOvr>
    <a:masterClrMapping/>
  </p:clrMapOvr>
  <p:transition spd="slow" advClick="0" advTm="10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262E3A-594E-4087-8E9B-8AD7C4B741DB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26A5B57-2966-481F-B006-2F14B1185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384617"/>
      </p:ext>
    </p:extLst>
  </p:cSld>
  <p:clrMapOvr>
    <a:masterClrMapping/>
  </p:clrMapOvr>
  <p:transition spd="slow" advClick="0" advTm="10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6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8AE1FA"/>
                </a:solidFill>
                <a:latin typeface="Constantia"/>
              </a:defRPr>
            </a:lvl1pPr>
          </a:lstStyle>
          <a:p>
            <a:pPr>
              <a:defRPr/>
            </a:pPr>
            <a:fld id="{3EE47FCF-04D2-4941-B6EA-3A3CA2761A4C}" type="datetimeFigureOut">
              <a:rPr lang="ru-RU"/>
              <a:pPr>
                <a:defRPr/>
              </a:pPr>
              <a:t>20.04.2022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rgbClr val="8AE1FA"/>
                </a:solidFill>
                <a:latin typeface="Constantia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8AE1FA"/>
                </a:solidFill>
                <a:latin typeface="Constantia"/>
              </a:defRPr>
            </a:lvl1pPr>
          </a:lstStyle>
          <a:p>
            <a:pPr>
              <a:defRPr/>
            </a:pPr>
            <a:fld id="{9C7F437B-727F-4BE6-8939-9D79590455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 spd="slow" advClick="0" advTm="10000">
    <p:wheel spokes="1"/>
  </p:transition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ru.wikipedia.org/wiki/%D0%A0%D1%83%D1%81%D1%81%D0%BA%D0%B8%D0%B9_%D1%81%D1%82%D0%B8%D0%BB%D1%8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3" descr="1680colourback_2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WordArt 10"/>
          <p:cNvSpPr>
            <a:spLocks noChangeArrowheads="1" noChangeShapeType="1" noTextEdit="1"/>
          </p:cNvSpPr>
          <p:nvPr/>
        </p:nvSpPr>
        <p:spPr bwMode="auto">
          <a:xfrm>
            <a:off x="684213" y="1412875"/>
            <a:ext cx="7993062" cy="24876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Международный день</a:t>
            </a:r>
          </a:p>
          <a:p>
            <a:pPr algn="ctr"/>
            <a:r>
              <a:rPr lang="ru-RU" sz="32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памятников и исторических мест</a:t>
            </a:r>
          </a:p>
        </p:txBody>
      </p:sp>
      <p:sp>
        <p:nvSpPr>
          <p:cNvPr id="25604" name="WordArt 11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40322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18  а п р е л я</a:t>
            </a:r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>
                <a:solidFill>
                  <a:srgbClr val="FF0000"/>
                </a:solidFill>
              </a:rPr>
              <a:t>Церковь Покрова </a:t>
            </a:r>
            <a:r>
              <a:rPr lang="ru-RU" sz="2800" dirty="0" smtClean="0">
                <a:solidFill>
                  <a:srgbClr val="FF0000"/>
                </a:solidFill>
              </a:rPr>
              <a:t>Пресвятой </a:t>
            </a:r>
            <a:r>
              <a:rPr lang="ru-RU" sz="2800" dirty="0">
                <a:solidFill>
                  <a:srgbClr val="FF0000"/>
                </a:solidFill>
              </a:rPr>
              <a:t>Богородицы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995936" y="1340594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3" y="1772816"/>
            <a:ext cx="3365856" cy="47251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67944" y="1696646"/>
            <a:ext cx="489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smtClean="0"/>
              <a:t>В </a:t>
            </a:r>
            <a:r>
              <a:rPr lang="ru-RU" sz="2400" dirty="0"/>
              <a:t>июне 1863 года началось строительство </a:t>
            </a:r>
            <a:r>
              <a:rPr lang="ru-RU" sz="2400" dirty="0" smtClean="0"/>
              <a:t>церкви</a:t>
            </a:r>
            <a:r>
              <a:rPr lang="ru-RU" sz="2400" dirty="0"/>
              <a:t>, которое продолжалось 3 года.</a:t>
            </a:r>
          </a:p>
          <a:p>
            <a:pPr algn="just"/>
            <a:r>
              <a:rPr lang="ru-RU" sz="2400" dirty="0" smtClean="0"/>
              <a:t>У входа в церковь имеется надпись «Основана </a:t>
            </a:r>
            <a:r>
              <a:rPr lang="ru-RU" sz="2400" dirty="0"/>
              <a:t>во имя Покрова Пресвятой Богородицы. </a:t>
            </a:r>
            <a:r>
              <a:rPr lang="ru-RU" sz="2400" dirty="0" err="1"/>
              <a:t>Въ</a:t>
            </a:r>
            <a:r>
              <a:rPr lang="ru-RU" sz="2400" dirty="0"/>
              <a:t> 1866г</a:t>
            </a:r>
            <a:r>
              <a:rPr lang="ru-RU" sz="2400" dirty="0" smtClean="0"/>
              <a:t>.»</a:t>
            </a:r>
          </a:p>
          <a:p>
            <a:pPr algn="just"/>
            <a:r>
              <a:rPr lang="ru-RU" sz="2400" dirty="0" smtClean="0"/>
              <a:t>Псевдорусский стиль.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Церковь Рождества </a:t>
            </a:r>
            <a:r>
              <a:rPr lang="ru-RU" sz="3200" dirty="0" smtClean="0">
                <a:solidFill>
                  <a:srgbClr val="FF0000"/>
                </a:solidFill>
              </a:rPr>
              <a:t>Пресв</a:t>
            </a:r>
            <a:r>
              <a:rPr lang="ru-RU" sz="3200" dirty="0" smtClean="0">
                <a:solidFill>
                  <a:srgbClr val="FF0000"/>
                </a:solidFill>
              </a:rPr>
              <a:t>ятой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Богородицы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	Построена </a:t>
            </a:r>
            <a:r>
              <a:rPr lang="ru-RU" dirty="0"/>
              <a:t>в 1876—1879 годах </a:t>
            </a:r>
            <a:r>
              <a:rPr lang="ru-RU" dirty="0" smtClean="0"/>
              <a:t>из кирпича </a:t>
            </a:r>
            <a:r>
              <a:rPr lang="ru-RU" dirty="0"/>
              <a:t>по проекту архитектора А. Лозинского на месте сожжённой церкви.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/>
              <a:t>	Является памятником архитектуры</a:t>
            </a:r>
            <a:r>
              <a:rPr lang="ru-RU" dirty="0"/>
              <a:t> </a:t>
            </a:r>
            <a:r>
              <a:rPr lang="ru-RU" u="sng" dirty="0">
                <a:hlinkClick r:id="rId2"/>
              </a:rPr>
              <a:t>русского </a:t>
            </a:r>
            <a:r>
              <a:rPr lang="ru-RU" u="sng" dirty="0" smtClean="0">
                <a:hlinkClick r:id="rId2"/>
              </a:rPr>
              <a:t>стиля</a:t>
            </a:r>
            <a:r>
              <a:rPr lang="ru-RU" u="sng" dirty="0" smtClean="0"/>
              <a:t>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3256994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Церковь </a:t>
            </a:r>
            <a:r>
              <a:rPr lang="ru-RU" sz="3200" dirty="0" smtClean="0">
                <a:solidFill>
                  <a:srgbClr val="FF0000"/>
                </a:solidFill>
              </a:rPr>
              <a:t>Святого </a:t>
            </a:r>
            <a:r>
              <a:rPr lang="ru-RU" sz="3200" dirty="0">
                <a:solidFill>
                  <a:srgbClr val="FF0000"/>
                </a:solidFill>
              </a:rPr>
              <a:t>великомученика Георгия Победоносца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188768" y="1772816"/>
            <a:ext cx="4466251" cy="4325592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444013" cy="48481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1788690"/>
            <a:ext cx="449999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500" dirty="0" smtClean="0"/>
              <a:t>Церковь построена в </a:t>
            </a:r>
            <a:r>
              <a:rPr lang="ru-RU" sz="2500" dirty="0" err="1" smtClean="0"/>
              <a:t>д.Горка</a:t>
            </a:r>
            <a:r>
              <a:rPr lang="ru-RU" sz="2500" dirty="0"/>
              <a:t> </a:t>
            </a:r>
            <a:r>
              <a:rPr lang="ru-RU" sz="2500" dirty="0" smtClean="0"/>
              <a:t>на </a:t>
            </a:r>
            <a:r>
              <a:rPr lang="ru-RU" sz="2500" dirty="0"/>
              <a:t>средства "Святого </a:t>
            </a:r>
            <a:r>
              <a:rPr lang="ru-RU" sz="2500" dirty="0" err="1"/>
              <a:t>Сенода</a:t>
            </a:r>
            <a:r>
              <a:rPr lang="ru-RU" sz="2500" dirty="0" smtClean="0"/>
              <a:t>" </a:t>
            </a:r>
            <a:r>
              <a:rPr lang="ru-RU" sz="2500" dirty="0"/>
              <a:t>помещиком </a:t>
            </a:r>
            <a:r>
              <a:rPr lang="ru-RU" sz="2500" dirty="0" err="1"/>
              <a:t>маёнтка</a:t>
            </a:r>
            <a:r>
              <a:rPr lang="ru-RU" sz="2500" dirty="0"/>
              <a:t> Горки Степаном </a:t>
            </a:r>
            <a:r>
              <a:rPr lang="ru-RU" sz="2500" dirty="0" err="1" smtClean="0"/>
              <a:t>Незабытовским</a:t>
            </a:r>
            <a:r>
              <a:rPr lang="ru-RU" sz="2500" dirty="0" smtClean="0"/>
              <a:t> в псевдорусском стиле.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Церковь </a:t>
            </a:r>
            <a:r>
              <a:rPr lang="ru-RU" sz="3200" dirty="0" smtClean="0">
                <a:solidFill>
                  <a:srgbClr val="FF0000"/>
                </a:solidFill>
              </a:rPr>
              <a:t>Святых </a:t>
            </a:r>
            <a:r>
              <a:rPr lang="ru-RU" sz="3200" dirty="0">
                <a:solidFill>
                  <a:srgbClr val="FF0000"/>
                </a:solidFill>
              </a:rPr>
              <a:t>апостолов Петра и Павла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209360" cy="45091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95936" y="2030480"/>
            <a:ext cx="48245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Памятник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архитектуры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стиля барокко. Церковь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построена в центре деревни </a:t>
            </a:r>
            <a:r>
              <a:rPr lang="ru-RU" sz="2400" b="1" dirty="0" err="1">
                <a:solidFill>
                  <a:schemeClr val="bg2">
                    <a:lumMod val="25000"/>
                  </a:schemeClr>
                </a:solidFill>
              </a:rPr>
              <a:t>Вензовец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в 1872-1875 гг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Храм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возведен на месте деревянной церкви, построенной в 1755 году, из кирпича и бутового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камня.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FF0000"/>
                </a:solidFill>
              </a:rPr>
              <a:t>Часовня, д. </a:t>
            </a:r>
            <a:r>
              <a:rPr lang="ru-RU" dirty="0" err="1">
                <a:solidFill>
                  <a:srgbClr val="FF0000"/>
                </a:solidFill>
              </a:rPr>
              <a:t>Лопушно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31" y="1988840"/>
            <a:ext cx="3307345" cy="465313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204237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067944" y="204237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Часовня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построена на кладбище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 1908 году владельцами поместья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Лопушно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-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Раманом-Криштафом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и его женой Марией из рода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Судь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Наркевичи-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Йодки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в память о их умершей дочке Терезе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/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Стиль: неоклассицизм</a:t>
            </a: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Костел Успения </a:t>
            </a:r>
            <a:r>
              <a:rPr lang="ru-RU" sz="3200" dirty="0" smtClean="0">
                <a:solidFill>
                  <a:srgbClr val="FF0000"/>
                </a:solidFill>
              </a:rPr>
              <a:t>Пресв</a:t>
            </a:r>
            <a:r>
              <a:rPr lang="ru-RU" sz="3200" dirty="0" smtClean="0">
                <a:solidFill>
                  <a:srgbClr val="FF0000"/>
                </a:solidFill>
              </a:rPr>
              <a:t>ятой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>
                <a:solidFill>
                  <a:srgbClr val="FF0000"/>
                </a:solidFill>
              </a:rPr>
              <a:t>Девы Марии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3383530" cy="47971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1832299"/>
            <a:ext cx="48245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Памятник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архитектуры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барокко.</a:t>
            </a:r>
            <a:endParaRPr lang="ru-RU" sz="24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Построен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в 1624–1646 гг. на средства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подканцлера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ВКЛ Казимира Льва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Сапеги</a:t>
            </a:r>
            <a:r>
              <a:rPr lang="ru-RU" sz="1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FF0000"/>
                </a:solidFill>
              </a:rPr>
              <a:t>Каменные могильники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420888"/>
            <a:ext cx="4141798" cy="29844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2428515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На западной окраине </a:t>
            </a:r>
            <a:r>
              <a:rPr lang="ru-RU" sz="2400" dirty="0" smtClean="0"/>
              <a:t>деревни Зарой, </a:t>
            </a:r>
            <a:r>
              <a:rPr lang="ru-RU" sz="2400" dirty="0"/>
              <a:t>в месте, которое называется "Татарское кладбище", стоит пару десятков </a:t>
            </a:r>
            <a:r>
              <a:rPr lang="ru-RU" sz="2400" dirty="0" err="1" smtClean="0"/>
              <a:t>грубообтесанных</a:t>
            </a:r>
            <a:r>
              <a:rPr lang="ru-RU" sz="2400" dirty="0" smtClean="0"/>
              <a:t> </a:t>
            </a:r>
            <a:r>
              <a:rPr lang="ru-RU" sz="2400" dirty="0"/>
              <a:t>каменных надгробий, на многих из них выгравированы о</a:t>
            </a:r>
            <a:r>
              <a:rPr lang="ru-RU" sz="2400" dirty="0" smtClean="0"/>
              <a:t>чертания крестов.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solidFill>
                  <a:srgbClr val="FF0000"/>
                </a:solidFill>
              </a:rPr>
              <a:t>Городище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51542"/>
            <a:ext cx="3866452" cy="276226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1735654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Городище в </a:t>
            </a:r>
            <a:r>
              <a:rPr lang="ru-RU" sz="2400" b="1" dirty="0" err="1" smtClean="0">
                <a:solidFill>
                  <a:schemeClr val="bg2">
                    <a:lumMod val="25000"/>
                  </a:schemeClr>
                </a:solidFill>
              </a:rPr>
              <a:t>д.Санники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относится примерно к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X — XI векам нашей эры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и относится к периоду славянской колонизации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Принеманья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</a:p>
          <a:p>
            <a:pPr algn="just"/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Местное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население называет это место — «тарелкой», т.к. по форме напоминает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тарелку.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>
                <a:solidFill>
                  <a:srgbClr val="FF0000"/>
                </a:solidFill>
              </a:rPr>
              <a:t>Курган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13902"/>
            <a:ext cx="4074735" cy="29502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37370" y="221937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400" dirty="0"/>
              <a:t>В </a:t>
            </a:r>
            <a:r>
              <a:rPr lang="ru-RU" sz="2400" dirty="0" err="1"/>
              <a:t>полкилометре</a:t>
            </a:r>
            <a:r>
              <a:rPr lang="ru-RU" sz="2400" dirty="0"/>
              <a:t> на восток от д. </a:t>
            </a:r>
            <a:r>
              <a:rPr lang="ru-RU" sz="2400" dirty="0" err="1"/>
              <a:t>Обельковичи</a:t>
            </a:r>
            <a:r>
              <a:rPr lang="ru-RU" sz="2400" dirty="0"/>
              <a:t> находится возвышенность около 3 метров и масштабом, приблизительно, 15х20 </a:t>
            </a:r>
            <a:r>
              <a:rPr lang="ru-RU" sz="2400" dirty="0" smtClean="0"/>
              <a:t>метров. На </a:t>
            </a:r>
            <a:r>
              <a:rPr lang="ru-RU" sz="2400" dirty="0"/>
              <a:t>возвышенности было "татарское кладбище", </a:t>
            </a:r>
            <a:r>
              <a:rPr lang="ru-RU" sz="2400" dirty="0" smtClean="0"/>
              <a:t>со слов местных жителей , здесь находили </a:t>
            </a:r>
            <a:r>
              <a:rPr lang="ru-RU" sz="2400" dirty="0"/>
              <a:t>черепа. </a:t>
            </a: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Мемориал Я.Я. Фогелю и П.Г. Петрову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170164" cy="29891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572000" y="1239011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	В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Дятлово на месте могил двух героев Советского Союза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Яна Фогеля и Павла Петрова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установлен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в 1992 году памятник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Ян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Фогель был генерал-майором, командиром 120-й гвардейской стрелковой Рогачевской Краснознаменной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дивизии,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которая участвовала в освобождении Беларуси в 1944 году. Генерал был смертельно ранен в боях под 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Новогрудком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8 июля и похоронен в Дятлово.</a:t>
            </a: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dirty="0">
              <a:solidFill>
                <a:schemeClr val="bg2">
                  <a:lumMod val="25000"/>
                </a:schemeClr>
              </a:solidFill>
            </a:endParaRPr>
          </a:p>
          <a:p>
            <a:pPr indent="-182880" algn="just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Павел Петров, полковник, заместитель командира дивизии, был ранен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под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Белостоком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умер в госпитале в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Новоельне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и, по его желанию, похоронен в Дятлово рядом с боевым товарищем.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3" descr="1680colourback_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2339975" y="1844675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179388" y="1357313"/>
            <a:ext cx="8640762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Девизом Международного дня памятников и исторических мест стали слова: 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</a:rPr>
              <a:t>Сохраним нашу историческую родину.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      Этот День установлен в 1982 году Ассамблеей Международного совета по вопросам охраны памятников и достопримечательных мест (ICOMOS), созданной при ЮНЕСКО. Отмечается с 18 апреля 1984 года. </a:t>
            </a:r>
          </a:p>
          <a:p>
            <a:pPr algn="just"/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    Идея установления праздника принадлежала ученым, архитекторам, реставраторам, работникам государственных органов охраны памятников истории и культуры.</a:t>
            </a:r>
          </a:p>
        </p:txBody>
      </p:sp>
      <p:sp>
        <p:nvSpPr>
          <p:cNvPr id="27653" name="WordArt 6"/>
          <p:cNvSpPr>
            <a:spLocks noChangeArrowheads="1" noChangeShapeType="1" noTextEdit="1"/>
          </p:cNvSpPr>
          <p:nvPr/>
        </p:nvSpPr>
        <p:spPr bwMode="auto">
          <a:xfrm>
            <a:off x="2627313" y="1"/>
            <a:ext cx="5672137" cy="148478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Международный день</a:t>
            </a:r>
          </a:p>
          <a:p>
            <a:pPr algn="ctr"/>
            <a:r>
              <a:rPr lang="ru-RU" sz="2800" kern="10" dirty="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памятников и исторических мест</a:t>
            </a:r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FF0000"/>
                </a:solidFill>
              </a:rPr>
              <a:t>Памятник увековечения памяти погибших земляков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372133" cy="31503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716016" y="2454993"/>
            <a:ext cx="4176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</a:rPr>
              <a:t>В деревне </a:t>
            </a:r>
            <a:r>
              <a:rPr lang="ru-RU" sz="2200" b="1" dirty="0">
                <a:solidFill>
                  <a:schemeClr val="bg2">
                    <a:lumMod val="25000"/>
                  </a:schemeClr>
                </a:solidFill>
              </a:rPr>
              <a:t>Хорошки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установлен памятник в память о 10 активистах - организаторах колхоза "Коммунар", которых 6 августа 1941 года убили немецко-фашистские захватчики. </a:t>
            </a:r>
            <a:endParaRPr lang="ru-RU" sz="22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endParaRPr lang="ru-RU" sz="2200" dirty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2200" dirty="0" smtClean="0">
                <a:solidFill>
                  <a:schemeClr val="bg2">
                    <a:lumMod val="25000"/>
                  </a:schemeClr>
                </a:solidFill>
              </a:rPr>
              <a:t>В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</a:rPr>
              <a:t>1964 г. поставлен обелиск.</a:t>
            </a: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rgbClr val="FF0000"/>
                </a:solidFill>
              </a:rPr>
              <a:t>Поклонные камни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20888"/>
            <a:ext cx="4211960" cy="30400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63480" y="1147817"/>
            <a:ext cx="435699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	На </a:t>
            </a:r>
            <a:r>
              <a:rPr lang="ru-RU" sz="1700" b="1" dirty="0">
                <a:solidFill>
                  <a:schemeClr val="bg2">
                    <a:lumMod val="25000"/>
                  </a:schemeClr>
                </a:solidFill>
              </a:rPr>
              <a:t>кладбище в д. Горка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на возвышенности в лесном массиве лежат камни-валуны. Три огромных камня образовали арку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В народе её 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окрестили как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«каменные ворота» или «поклонные камни». </a:t>
            </a:r>
            <a:endParaRPr lang="ru-RU" sz="1700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Местное </a:t>
            </a:r>
            <a:r>
              <a:rPr lang="ru-RU" sz="1700" dirty="0">
                <a:solidFill>
                  <a:schemeClr val="bg2">
                    <a:lumMod val="25000"/>
                  </a:schemeClr>
                </a:solidFill>
              </a:rPr>
              <a:t>население считает камни святыми. Существующие о камнях легенды и предания рассказывают, что испокон веков приходят люди к камням, чтобы излечиться от болезней. Пройдешь под «каменными воротами», и болезнь уйдёт</a:t>
            </a:r>
            <a:r>
              <a:rPr lang="ru-RU" sz="17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sz="17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600" dirty="0">
                <a:solidFill>
                  <a:srgbClr val="FF0000"/>
                </a:solidFill>
              </a:rPr>
              <a:t>Фрагмент парка бывшей усадьбы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48880"/>
            <a:ext cx="4032448" cy="287712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427984" y="971287"/>
            <a:ext cx="4572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200" dirty="0" smtClean="0"/>
              <a:t>Парк </a:t>
            </a:r>
            <a:r>
              <a:rPr lang="ru-RU" sz="2200" dirty="0"/>
              <a:t>пейзажного типа был основан в середине ХIX в</a:t>
            </a:r>
            <a:r>
              <a:rPr lang="ru-RU" sz="2200" dirty="0" smtClean="0"/>
              <a:t>. Эдмондом Корсаком. </a:t>
            </a:r>
            <a:r>
              <a:rPr lang="ru-RU" sz="2200" dirty="0"/>
              <a:t>В композицию входили усадебный дом, калитка, оранжерея, хозяйские постройки, пруды и водоемы. </a:t>
            </a:r>
            <a:r>
              <a:rPr lang="ru-RU" sz="2200" dirty="0" smtClean="0"/>
              <a:t>Общая площадь -3,5 га.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Церковь Рождества </a:t>
            </a:r>
            <a:r>
              <a:rPr lang="ru-RU" sz="3200" dirty="0" smtClean="0">
                <a:solidFill>
                  <a:srgbClr val="FF0000"/>
                </a:solidFill>
              </a:rPr>
              <a:t>Пресвятой  </a:t>
            </a:r>
            <a:r>
              <a:rPr lang="ru-RU" sz="3200" dirty="0">
                <a:solidFill>
                  <a:srgbClr val="FF0000"/>
                </a:solidFill>
              </a:rPr>
              <a:t>Богородицы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4073160" cy="29398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374118" y="1331318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	</a:t>
            </a:r>
            <a:r>
              <a:rPr lang="ru-RU" sz="2000" b="1" dirty="0" smtClean="0"/>
              <a:t>Церковь </a:t>
            </a:r>
            <a:r>
              <a:rPr lang="ru-RU" sz="2000" dirty="0" smtClean="0"/>
              <a:t>находится </a:t>
            </a:r>
            <a:r>
              <a:rPr lang="ru-RU" sz="2000" dirty="0"/>
              <a:t>в центре д. Явор. Построена в 1926г. из бетонных блоков в </a:t>
            </a:r>
            <a:r>
              <a:rPr lang="ru-RU" sz="2000" dirty="0" err="1"/>
              <a:t>неорусском</a:t>
            </a:r>
            <a:r>
              <a:rPr lang="ru-RU" sz="2000" dirty="0"/>
              <a:t> стиле. </a:t>
            </a:r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1927г. по территории деревень Явор, </a:t>
            </a:r>
            <a:r>
              <a:rPr lang="ru-RU" sz="2000" dirty="0" err="1"/>
              <a:t>Сочивляны</a:t>
            </a:r>
            <a:r>
              <a:rPr lang="ru-RU" sz="2000" dirty="0"/>
              <a:t> прошлась мощная буря. </a:t>
            </a:r>
            <a:r>
              <a:rPr lang="ru-RU" sz="2000" dirty="0" smtClean="0"/>
              <a:t>В </a:t>
            </a:r>
            <a:r>
              <a:rPr lang="ru-RU" sz="2000" dirty="0"/>
              <a:t>итоге бури многие жилые дома и здание церкви оказались частично или полностью разрушенные.</a:t>
            </a:r>
          </a:p>
          <a:p>
            <a:pPr algn="just"/>
            <a:r>
              <a:rPr lang="ru-RU" sz="2000" dirty="0"/>
              <a:t>В начале 90-х гг. </a:t>
            </a:r>
            <a:r>
              <a:rPr lang="ru-RU" sz="2000" dirty="0" smtClean="0"/>
              <a:t>церковь была отстроена.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Церковь </a:t>
            </a:r>
            <a:r>
              <a:rPr lang="ru-RU" sz="3200" dirty="0" smtClean="0">
                <a:solidFill>
                  <a:srgbClr val="FF0000"/>
                </a:solidFill>
              </a:rPr>
              <a:t>Святых  </a:t>
            </a:r>
            <a:r>
              <a:rPr lang="ru-RU" sz="3200" dirty="0">
                <a:solidFill>
                  <a:srgbClr val="FF0000"/>
                </a:solidFill>
              </a:rPr>
              <a:t>мучеников благоверных князей Бориса и Глеба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600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64904"/>
            <a:ext cx="3674927" cy="265487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139952" y="1507073"/>
            <a:ext cx="46805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pPr algn="just"/>
            <a:r>
              <a:rPr lang="ru-RU" sz="2400" dirty="0" smtClean="0"/>
              <a:t>Храм </a:t>
            </a:r>
            <a:r>
              <a:rPr lang="ru-RU" sz="2400" dirty="0"/>
              <a:t>построен в 1883г. (инженер </a:t>
            </a:r>
            <a:r>
              <a:rPr lang="ru-RU" sz="2400" dirty="0" smtClean="0"/>
              <a:t>Трубников) на пожертвования семьи Стравинских, которые владели местечком </a:t>
            </a:r>
            <a:r>
              <a:rPr lang="ru-RU" sz="2400" dirty="0" err="1" smtClean="0"/>
              <a:t>Накрышки</a:t>
            </a:r>
            <a:r>
              <a:rPr lang="ru-RU" sz="2400" dirty="0"/>
              <a:t> </a:t>
            </a:r>
            <a:r>
              <a:rPr lang="ru-RU" sz="2400" dirty="0" smtClean="0"/>
              <a:t>в стиле позднего </a:t>
            </a:r>
            <a:r>
              <a:rPr lang="ru-RU" sz="2400" dirty="0" err="1" smtClean="0"/>
              <a:t>класицизма</a:t>
            </a:r>
            <a:r>
              <a:rPr lang="ru-RU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rgbClr val="FF0000"/>
                </a:solidFill>
              </a:rPr>
              <a:t>Часовня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171811" cy="300261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44008" y="2248955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Построена в 1813 г. на кладбище в Дятлово в стиле классицизма.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3635896" y="5265212"/>
            <a:ext cx="4933056" cy="608023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Дворец </a:t>
            </a:r>
            <a:r>
              <a:rPr lang="ru-RU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Радзивиллов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г. Дятлово 1751 г. </a:t>
            </a:r>
            <a:endParaRPr lang="ru-RU" sz="18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031802"/>
            <a:ext cx="2345141" cy="330945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247" y="2003718"/>
            <a:ext cx="5759788" cy="32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412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512" y="390607"/>
            <a:ext cx="2433632" cy="34080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884" y="4252987"/>
            <a:ext cx="3303060" cy="23619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704445"/>
            <a:ext cx="2304256" cy="32286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933056"/>
            <a:ext cx="2057924" cy="2889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1" y="541272"/>
            <a:ext cx="2323145" cy="32568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361" y="4353842"/>
            <a:ext cx="2994112" cy="216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9412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 descr="1680colourback_2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WordArt 5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755650" y="692150"/>
            <a:ext cx="40322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18  а п р е л я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1331913" y="1690688"/>
            <a:ext cx="6480175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Сохрани историю – полезно!</a:t>
            </a:r>
          </a:p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И, причем, не только для тебя:</a:t>
            </a:r>
          </a:p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Это будет очень интересно</a:t>
            </a:r>
          </a:p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Всем, кто доживет через века.</a:t>
            </a:r>
          </a:p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Сохрани историю свою</a:t>
            </a:r>
          </a:p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Для потомков в качестве примера,</a:t>
            </a:r>
          </a:p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Как не нужно (или нужно) жить!</a:t>
            </a:r>
          </a:p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 тебя все вспомнят непременно,</a:t>
            </a:r>
          </a:p>
          <a:p>
            <a:pPr eaLnBrk="1" hangingPunct="1"/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И научатся места вокруг ценить!</a:t>
            </a:r>
          </a:p>
        </p:txBody>
      </p:sp>
      <p:sp>
        <p:nvSpPr>
          <p:cNvPr id="26629" name="WordArt 8"/>
          <p:cNvSpPr>
            <a:spLocks noChangeArrowheads="1" noChangeShapeType="1" noTextEdit="1"/>
          </p:cNvSpPr>
          <p:nvPr/>
        </p:nvSpPr>
        <p:spPr bwMode="auto">
          <a:xfrm>
            <a:off x="2843213" y="0"/>
            <a:ext cx="5672137" cy="17002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Международный день</a:t>
            </a:r>
          </a:p>
          <a:p>
            <a:pPr algn="ctr"/>
            <a:r>
              <a:rPr lang="ru-RU" sz="2800" kern="10">
                <a:ln w="9525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памятников и исторических мест</a:t>
            </a:r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3" descr="1680colourback_2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2339975" y="1844675"/>
            <a:ext cx="63357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8676" name="WordArt 5"/>
          <p:cNvSpPr>
            <a:spLocks noChangeArrowheads="1" noChangeShapeType="1" noTextEdit="1"/>
          </p:cNvSpPr>
          <p:nvPr/>
        </p:nvSpPr>
        <p:spPr bwMode="auto">
          <a:xfrm>
            <a:off x="395288" y="620713"/>
            <a:ext cx="8497887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endParaRPr lang="ru-RU" sz="2400" b="1" kern="10" dirty="0">
              <a:ln w="12700">
                <a:solidFill>
                  <a:srgbClr val="FFFF99"/>
                </a:solidFill>
                <a:round/>
                <a:headEnd/>
                <a:tailEnd/>
              </a:ln>
              <a:solidFill>
                <a:srgbClr val="3366FF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8677" name="Rectangle 6"/>
          <p:cNvSpPr>
            <a:spLocks noChangeArrowheads="1"/>
          </p:cNvSpPr>
          <p:nvPr/>
        </p:nvSpPr>
        <p:spPr bwMode="auto">
          <a:xfrm>
            <a:off x="684213" y="1768475"/>
            <a:ext cx="8135937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800" dirty="0"/>
              <a:t>     В разных странах мира к этой дате принято приурочивать различные мероприятия, посвященные сохранению всемирного наследия. Многие музеи в этот день можно посетить бесплатно, туристы получают также уникальную возможность побывать в исторических зданиях и архитектурных комплексах, которые закрыты для публики в другое время.</a:t>
            </a:r>
          </a:p>
          <a:p>
            <a:pPr eaLnBrk="0" hangingPunct="0"/>
            <a:endParaRPr lang="ru-RU" sz="2800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3" descr="1680colourback_20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184525" y="496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7892" name="WordArt 6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7920038" cy="146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</a:t>
            </a:r>
            <a:r>
              <a:rPr lang="ru-RU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по </a:t>
            </a:r>
            <a:r>
              <a:rPr lang="ru-RU" sz="3600" b="1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Дятловщине</a:t>
            </a:r>
            <a:endParaRPr lang="ru-RU" sz="36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sp>
        <p:nvSpPr>
          <p:cNvPr id="37893" name="WordArt 7"/>
          <p:cNvSpPr>
            <a:spLocks noChangeArrowheads="1" noChangeShapeType="1" noTextEdit="1"/>
          </p:cNvSpPr>
          <p:nvPr/>
        </p:nvSpPr>
        <p:spPr bwMode="auto">
          <a:xfrm>
            <a:off x="3492500" y="981075"/>
            <a:ext cx="532765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6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 виртуальная </a:t>
            </a:r>
          </a:p>
          <a:p>
            <a:pPr algn="ctr"/>
            <a:r>
              <a:rPr lang="ru-RU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  </a:t>
            </a:r>
            <a:r>
              <a:rPr lang="ru-RU" sz="3600" b="1" kern="10" dirty="0" err="1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"/>
                <a:cs typeface="Arial"/>
              </a:rPr>
              <a:t>экскурссия</a:t>
            </a:r>
            <a:endParaRPr lang="ru-RU" sz="36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48446"/>
            <a:ext cx="2771800" cy="1974550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492896"/>
            <a:ext cx="7848872" cy="3672408"/>
          </a:xfrm>
        </p:spPr>
        <p:txBody>
          <a:bodyPr>
            <a:normAutofit fontScale="92500" lnSpcReduction="10000"/>
          </a:bodyPr>
          <a:lstStyle/>
          <a:p>
            <a:r>
              <a:rPr lang="ru-RU" sz="3700" i="1" dirty="0"/>
              <a:t>— памятники  архитектуры –15;</a:t>
            </a:r>
          </a:p>
          <a:p>
            <a:r>
              <a:rPr lang="ru-RU" sz="3700" i="1" dirty="0"/>
              <a:t>— </a:t>
            </a:r>
            <a:r>
              <a:rPr lang="ru-RU" sz="3700" i="1" dirty="0" smtClean="0"/>
              <a:t>памятники</a:t>
            </a:r>
            <a:r>
              <a:rPr lang="ru-RU" sz="3700" i="1" dirty="0"/>
              <a:t>  истории  – </a:t>
            </a:r>
            <a:r>
              <a:rPr lang="ru-RU" sz="3700" i="1" dirty="0" smtClean="0"/>
              <a:t>4;</a:t>
            </a:r>
            <a:endParaRPr lang="ru-RU" sz="3700" i="1" dirty="0"/>
          </a:p>
          <a:p>
            <a:r>
              <a:rPr lang="ru-RU" sz="3700" i="1" dirty="0"/>
              <a:t>— </a:t>
            </a:r>
            <a:r>
              <a:rPr lang="ru-RU" sz="3700" i="1" dirty="0" smtClean="0"/>
              <a:t>памятник </a:t>
            </a:r>
            <a:r>
              <a:rPr lang="ru-RU" sz="3700" i="1" dirty="0"/>
              <a:t>искусства – 1;</a:t>
            </a:r>
          </a:p>
          <a:p>
            <a:r>
              <a:rPr lang="ru-RU" sz="3700" i="1" dirty="0"/>
              <a:t>— памятники археологии – 16 (20 объектов).</a:t>
            </a:r>
          </a:p>
          <a:p>
            <a:r>
              <a:rPr lang="ru-RU" sz="3200" dirty="0"/>
              <a:t> </a:t>
            </a:r>
          </a:p>
          <a:p>
            <a:pPr eaLnBrk="1" hangingPunct="1"/>
            <a:endParaRPr lang="ru-RU" sz="3200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04664"/>
            <a:ext cx="8305800" cy="1662131"/>
          </a:xfrm>
        </p:spPr>
        <p:txBody>
          <a:bodyPr/>
          <a:lstStyle/>
          <a:p>
            <a:pPr marL="18288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ru-RU" sz="4000" dirty="0" smtClean="0">
                <a:solidFill>
                  <a:srgbClr val="FF0000"/>
                </a:solidFill>
              </a:rPr>
              <a:t>Историко-культурные ценности </a:t>
            </a:r>
            <a:r>
              <a:rPr lang="ru-RU" sz="4000" dirty="0" err="1" smtClean="0">
                <a:solidFill>
                  <a:srgbClr val="FF0000"/>
                </a:solidFill>
              </a:rPr>
              <a:t>Дятловского</a:t>
            </a:r>
            <a:r>
              <a:rPr lang="ru-RU" sz="4000" dirty="0" smtClean="0">
                <a:solidFill>
                  <a:srgbClr val="FF0000"/>
                </a:solidFill>
              </a:rPr>
              <a:t> района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400" dirty="0">
                <a:solidFill>
                  <a:srgbClr val="FF0000"/>
                </a:solidFill>
              </a:rPr>
              <a:t>Костел Божьего Тела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3241622" cy="4572000"/>
          </a:xfrm>
        </p:spPr>
      </p:pic>
      <p:sp>
        <p:nvSpPr>
          <p:cNvPr id="5" name="Содержимое 1"/>
          <p:cNvSpPr txBox="1">
            <a:spLocks/>
          </p:cNvSpPr>
          <p:nvPr/>
        </p:nvSpPr>
        <p:spPr bwMode="auto">
          <a:xfrm>
            <a:off x="4499992" y="1844674"/>
            <a:ext cx="3538537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rtl="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1859340"/>
            <a:ext cx="46085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err="1" smtClean="0"/>
              <a:t>Двухбашенный</a:t>
            </a:r>
            <a:r>
              <a:rPr lang="ru-RU" dirty="0" smtClean="0"/>
              <a:t> </a:t>
            </a:r>
            <a:r>
              <a:rPr lang="ru-RU" dirty="0"/>
              <a:t>храм в стиле </a:t>
            </a:r>
            <a:r>
              <a:rPr lang="ru-RU" dirty="0" err="1"/>
              <a:t>необарокко</a:t>
            </a:r>
            <a:r>
              <a:rPr lang="ru-RU" dirty="0"/>
              <a:t> был построен из желтого кирпича в 1904 году. О его возведении ходатайствовали владевшие местечком Дворец </a:t>
            </a:r>
            <a:r>
              <a:rPr lang="ru-RU" dirty="0" err="1"/>
              <a:t>Протасевичи</a:t>
            </a:r>
            <a:r>
              <a:rPr lang="ru-RU" dirty="0"/>
              <a:t>. Однако, не имея достаточно средств, </a:t>
            </a:r>
            <a:r>
              <a:rPr lang="ru-RU" dirty="0" err="1"/>
              <a:t>Аполина</a:t>
            </a:r>
            <a:r>
              <a:rPr lang="ru-RU" dirty="0"/>
              <a:t> </a:t>
            </a:r>
            <a:r>
              <a:rPr lang="ru-RU" dirty="0" err="1"/>
              <a:t>Протасевич</a:t>
            </a:r>
            <a:r>
              <a:rPr lang="ru-RU" dirty="0"/>
              <a:t> обратилась за помощью к своим дальним родственникам </a:t>
            </a:r>
            <a:r>
              <a:rPr lang="ru-RU" dirty="0" err="1"/>
              <a:t>Радзивиллам</a:t>
            </a:r>
            <a:r>
              <a:rPr lang="ru-RU" dirty="0"/>
              <a:t>.</a:t>
            </a:r>
          </a:p>
          <a:p>
            <a:pPr algn="just"/>
            <a:r>
              <a:rPr lang="ru-RU" dirty="0" smtClean="0"/>
              <a:t>	Сама </a:t>
            </a:r>
            <a:r>
              <a:rPr lang="ru-RU" dirty="0" err="1"/>
              <a:t>Аполина</a:t>
            </a:r>
            <a:r>
              <a:rPr lang="ru-RU" dirty="0"/>
              <a:t> не дожила до освящения </a:t>
            </a:r>
            <a:r>
              <a:rPr lang="ru-RU" b="1" dirty="0"/>
              <a:t>костела Божьего Тела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	После </a:t>
            </a:r>
            <a:r>
              <a:rPr lang="ru-RU" dirty="0"/>
              <a:t>Великой Отечественной войны костел закрыли, в здании разместилась конюшня. Храм был возвращен католической церкви и восстановлен в 1989 году. </a:t>
            </a:r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728192"/>
          </a:xfrm>
        </p:spPr>
        <p:txBody>
          <a:bodyPr>
            <a:norm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Костел </a:t>
            </a:r>
            <a:r>
              <a:rPr lang="ru-RU" sz="3200" dirty="0" smtClean="0">
                <a:solidFill>
                  <a:srgbClr val="FF0000"/>
                </a:solidFill>
              </a:rPr>
              <a:t>Святых Ангелов-Хранителей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5148263" y="1844675"/>
            <a:ext cx="3538537" cy="4537075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  </a:t>
            </a:r>
            <a:endParaRPr lang="ru-RU" sz="44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3208604" cy="45192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95936" y="1121977"/>
            <a:ext cx="50003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dirty="0" smtClean="0"/>
              <a:t>В 1840 году построен каменный храм Святых Ангелов-Хранителей в стиле позднего </a:t>
            </a:r>
            <a:r>
              <a:rPr lang="ru-RU" dirty="0" err="1" smtClean="0"/>
              <a:t>класицизма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	После повстанческих событий 1863 года костел отдали православным верующим. В 20-х гг. XX века здание вновь вернули католикам. В 1947 году костел Ангелов-Хранителей закрыли и сделали из него склад. В 1988 г. костел  вернули католическим верующим</a:t>
            </a:r>
            <a:endParaRPr lang="ru-RU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4000" dirty="0">
                <a:solidFill>
                  <a:srgbClr val="FF0000"/>
                </a:solidFill>
              </a:rPr>
              <a:t>Памятник </a:t>
            </a:r>
            <a:r>
              <a:rPr lang="ru-RU" sz="4000" dirty="0" err="1">
                <a:solidFill>
                  <a:srgbClr val="FF0000"/>
                </a:solidFill>
              </a:rPr>
              <a:t>Филидовичу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3408676" cy="47971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26901" y="12146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600" dirty="0" smtClean="0"/>
              <a:t>Во время </a:t>
            </a:r>
            <a:r>
              <a:rPr lang="ru-RU" sz="2600" dirty="0"/>
              <a:t>Великой Отечественной </a:t>
            </a:r>
            <a:r>
              <a:rPr lang="ru-RU" sz="2600" dirty="0" smtClean="0"/>
              <a:t>войны Иосиф Юрьевич </a:t>
            </a:r>
            <a:r>
              <a:rPr lang="ru-RU" sz="2600" dirty="0" err="1" smtClean="0"/>
              <a:t>Филидович</a:t>
            </a:r>
            <a:r>
              <a:rPr lang="ru-RU" sz="2600" dirty="0" smtClean="0"/>
              <a:t> </a:t>
            </a:r>
            <a:r>
              <a:rPr lang="ru-RU" sz="2600" dirty="0"/>
              <a:t>повторил подвиг Ивана Сусанина. </a:t>
            </a:r>
          </a:p>
          <a:p>
            <a:pPr algn="just"/>
            <a:endParaRPr lang="ru-RU" sz="3000" dirty="0"/>
          </a:p>
        </p:txBody>
      </p:sp>
    </p:spTree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srgbClr val="FF0000"/>
                </a:solidFill>
              </a:rPr>
              <a:t>Церковь Воздвижения Креста </a:t>
            </a:r>
            <a:r>
              <a:rPr lang="ru-RU" sz="3200" dirty="0" smtClean="0">
                <a:solidFill>
                  <a:srgbClr val="FF0000"/>
                </a:solidFill>
              </a:rPr>
              <a:t>  Господня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211638" y="1268413"/>
            <a:ext cx="4475162" cy="5589587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16832"/>
            <a:ext cx="3254353" cy="4581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23928" y="1908718"/>
            <a:ext cx="475252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	Построена </a:t>
            </a:r>
            <a:r>
              <a:rPr lang="ru-RU" sz="2500" b="1" dirty="0"/>
              <a:t>в 1897 </a:t>
            </a:r>
            <a:r>
              <a:rPr lang="ru-RU" sz="2500" b="1" dirty="0" smtClean="0"/>
              <a:t>году </a:t>
            </a:r>
            <a:r>
              <a:rPr lang="ru-RU" sz="2500" dirty="0" smtClean="0"/>
              <a:t>в </a:t>
            </a:r>
            <a:r>
              <a:rPr lang="ru-RU" sz="2500" dirty="0"/>
              <a:t>стиле деревянного </a:t>
            </a:r>
            <a:r>
              <a:rPr lang="ru-RU" sz="2500" dirty="0" smtClean="0"/>
              <a:t>зодчества в </a:t>
            </a:r>
            <a:r>
              <a:rPr lang="ru-RU" sz="2500" dirty="0" err="1" smtClean="0"/>
              <a:t>аг</a:t>
            </a:r>
            <a:r>
              <a:rPr lang="ru-RU" sz="2500" dirty="0" smtClean="0"/>
              <a:t>. </a:t>
            </a:r>
            <a:r>
              <a:rPr lang="ru-RU" sz="2500" dirty="0" err="1" smtClean="0"/>
              <a:t>Войневичи</a:t>
            </a:r>
            <a:r>
              <a:rPr lang="ru-RU" sz="2500" dirty="0" smtClean="0"/>
              <a:t>. 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934007076"/>
      </p:ext>
    </p:extLst>
  </p:cSld>
  <p:clrMapOvr>
    <a:masterClrMapping/>
  </p:clrMapOvr>
  <p:transition spd="slow" advClick="0" advTm="10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874</TotalTime>
  <Words>546</Words>
  <Application>Microsoft Office PowerPoint</Application>
  <PresentationFormat>Экран (4:3)</PresentationFormat>
  <Paragraphs>114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Историко-культурные ценности Дятловского района</vt:lpstr>
      <vt:lpstr>Костел Божьего Тела</vt:lpstr>
      <vt:lpstr>Костел Святых Ангелов-Хранителей</vt:lpstr>
      <vt:lpstr>Памятник Филидовичу</vt:lpstr>
      <vt:lpstr>Церковь Воздвижения Креста   Господня</vt:lpstr>
      <vt:lpstr>Церковь Покрова Пресвятой Богородицы</vt:lpstr>
      <vt:lpstr>Церковь Рождества Пресвятой Богородицы</vt:lpstr>
      <vt:lpstr>Церковь Святого великомученика Георгия Победоносца</vt:lpstr>
      <vt:lpstr>Церковь Святых апостолов Петра и Павла</vt:lpstr>
      <vt:lpstr>Часовня, д. Лопушно</vt:lpstr>
      <vt:lpstr>Костел Успения Пресвятой Девы Марии</vt:lpstr>
      <vt:lpstr>Каменные могильники</vt:lpstr>
      <vt:lpstr>Городище</vt:lpstr>
      <vt:lpstr>Курган</vt:lpstr>
      <vt:lpstr>Мемориал Я.Я. Фогелю и П.Г. Петрову</vt:lpstr>
      <vt:lpstr>Памятник увековечения памяти погибших земляков</vt:lpstr>
      <vt:lpstr>Поклонные камни</vt:lpstr>
      <vt:lpstr>Фрагмент парка бывшей усадьбы</vt:lpstr>
      <vt:lpstr>Церковь Рождества Пресвятой  Богородицы</vt:lpstr>
      <vt:lpstr>Церковь Святых  мучеников благоверных князей Бориса и Глеба</vt:lpstr>
      <vt:lpstr>Часовня</vt:lpstr>
      <vt:lpstr>Презентация PowerPoint</vt:lpstr>
      <vt:lpstr>Презентация PowerPoint</vt:lpstr>
      <vt:lpstr>Презентация PowerPoint</vt:lpstr>
    </vt:vector>
  </TitlesOfParts>
  <Company>Mi5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– здоровый образ жизни</dc:title>
  <dc:creator>Q</dc:creator>
  <cp:lastModifiedBy>Admin</cp:lastModifiedBy>
  <cp:revision>70</cp:revision>
  <dcterms:created xsi:type="dcterms:W3CDTF">2010-10-03T17:20:25Z</dcterms:created>
  <dcterms:modified xsi:type="dcterms:W3CDTF">2022-04-20T06:33:12Z</dcterms:modified>
</cp:coreProperties>
</file>