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1007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99px_ru_wallpaper_16734_razrushennaja_kirpichnaja_stena_pod_kotoroj_buma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491007"/>
                </a:solidFill>
              </a:rPr>
              <a:t>Героико-патриотический маршрут</a:t>
            </a:r>
            <a:endParaRPr lang="ru-RU" b="1" dirty="0">
              <a:solidFill>
                <a:srgbClr val="491007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5214950"/>
            <a:ext cx="6400800" cy="685808"/>
          </a:xfrm>
        </p:spPr>
        <p:txBody>
          <a:bodyPr/>
          <a:lstStyle/>
          <a:p>
            <a:r>
              <a:rPr lang="ru-RU" b="1" dirty="0" smtClean="0">
                <a:solidFill>
                  <a:srgbClr val="491007"/>
                </a:solidFill>
              </a:rPr>
              <a:t>(автобусный)</a:t>
            </a:r>
            <a:endParaRPr lang="ru-RU" b="1" dirty="0">
              <a:solidFill>
                <a:srgbClr val="491007"/>
              </a:solidFill>
            </a:endParaRPr>
          </a:p>
        </p:txBody>
      </p:sp>
      <p:sp>
        <p:nvSpPr>
          <p:cNvPr id="1028" name="AutoShape 4" descr="Красно серые фоны (49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расно серые фоны (49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214554"/>
            <a:ext cx="780521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28575">
                  <a:solidFill>
                    <a:srgbClr val="FFC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8000" b="1" cap="none" spc="0" dirty="0" err="1" smtClean="0">
                <a:ln w="28575">
                  <a:solidFill>
                    <a:srgbClr val="FFC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Литавец</a:t>
            </a:r>
            <a:r>
              <a:rPr lang="ru-RU" sz="8000" b="1" cap="none" spc="0" dirty="0" smtClean="0">
                <a:ln w="28575">
                  <a:solidFill>
                    <a:srgbClr val="FFC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сестра </a:t>
            </a:r>
            <a:r>
              <a:rPr lang="ru-RU" sz="8000" b="1" dirty="0" smtClean="0">
                <a:ln w="28575">
                  <a:solidFill>
                    <a:srgbClr val="FFC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</a:t>
            </a:r>
            <a:r>
              <a:rPr lang="ru-RU" sz="8000" b="1" cap="none" spc="0" dirty="0" smtClean="0">
                <a:ln w="28575">
                  <a:solidFill>
                    <a:srgbClr val="FFC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атыни»</a:t>
            </a:r>
            <a:endParaRPr lang="ru-RU" sz="8000" b="1" cap="none" spc="0" dirty="0">
              <a:ln w="28575">
                <a:solidFill>
                  <a:srgbClr val="FFC000"/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wallpaper_16734_razrushennaja_kirpichnaja_stena_pod_kotoroj_buma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357158" y="2285992"/>
            <a:ext cx="3714750" cy="1684339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800000"/>
                </a:solidFill>
              </a:rPr>
              <a:t>Автобусный героико-патриотический  маршрут начинается у здания Дзержинского районного  историко-краеведческого музея и включает в себя посещение исторических мест и памятников, связанных с Великой Отечественной войной</a:t>
            </a:r>
            <a:r>
              <a:rPr lang="ru-RU" sz="2800" b="1" dirty="0" smtClean="0">
                <a:solidFill>
                  <a:srgbClr val="800000"/>
                </a:solidFill>
              </a:rPr>
              <a:t>.</a:t>
            </a:r>
            <a:endParaRPr lang="ru-RU" sz="2800" b="1" dirty="0">
              <a:solidFill>
                <a:srgbClr val="80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 l="31055" t="19776" r="5663" b="9179"/>
          <a:stretch>
            <a:fillRect/>
          </a:stretch>
        </p:blipFill>
        <p:spPr bwMode="auto">
          <a:xfrm>
            <a:off x="4214810" y="642918"/>
            <a:ext cx="4384231" cy="464347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px_ru_wallpaper_16734_razrushennaja_kirpichnaja_stena_pod_kotoroj_buma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геро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785794"/>
            <a:ext cx="7284342" cy="4143404"/>
          </a:xfrm>
          <a:prstGeom prst="rect">
            <a:avLst/>
          </a:prstGeom>
          <a:ln w="28575">
            <a:noFill/>
          </a:ln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857356" y="5143512"/>
            <a:ext cx="5643602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491007"/>
                </a:solidFill>
                <a:latin typeface="+mj-lt"/>
                <a:ea typeface="+mj-ea"/>
                <a:cs typeface="+mj-cs"/>
              </a:rPr>
              <a:t>Аллея героев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9100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wallpaper_16734_razrushennaja_kirpichnaja_stena_pod_kotoroj_buma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714348" y="5286388"/>
            <a:ext cx="7572428" cy="5715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491007"/>
                </a:solidFill>
              </a:rPr>
              <a:t>Братское кладбище г. Дзержинск (внесено в список историко-культурных ценностей Республики Беларусь)</a:t>
            </a:r>
            <a:endParaRPr lang="ru-RU" sz="2400" b="1" dirty="0">
              <a:solidFill>
                <a:srgbClr val="491007"/>
              </a:solidFill>
            </a:endParaRPr>
          </a:p>
        </p:txBody>
      </p:sp>
      <p:pic>
        <p:nvPicPr>
          <p:cNvPr id="6" name="Рисунок 5" descr="IMG_18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642918"/>
            <a:ext cx="3353354" cy="4511999"/>
          </a:xfrm>
          <a:prstGeom prst="rect">
            <a:avLst/>
          </a:prstGeom>
          <a:ln w="28575">
            <a:noFill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wallpaper_16734_razrushennaja_kirpichnaja_stena_pod_kotoroj_buma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642910" y="5214950"/>
            <a:ext cx="7772400" cy="13573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491007"/>
                </a:solidFill>
              </a:rPr>
              <a:t>Памятник жертвам фашизма в лесном массиве «Рыжавка»</a:t>
            </a:r>
            <a:endParaRPr lang="ru-RU" sz="2400" b="1" dirty="0">
              <a:solidFill>
                <a:srgbClr val="491007"/>
              </a:solidFill>
            </a:endParaRPr>
          </a:p>
        </p:txBody>
      </p:sp>
      <p:pic>
        <p:nvPicPr>
          <p:cNvPr id="7" name="Рисунок 6" descr="C:\Users\User\AppData\Local\Temp\Temp1_Attachments_ideoldz@tut.by_2021-02-16_10-03-48 (1).zip\20200323_134005.jpg"/>
          <p:cNvPicPr/>
          <p:nvPr/>
        </p:nvPicPr>
        <p:blipFill>
          <a:blip r:embed="rId3" cstate="print"/>
          <a:srcRect r="7929" b="11053"/>
          <a:stretch>
            <a:fillRect/>
          </a:stretch>
        </p:blipFill>
        <p:spPr bwMode="auto">
          <a:xfrm>
            <a:off x="1428729" y="642918"/>
            <a:ext cx="6500858" cy="45720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wallpaper_16734_razrushennaja_kirpichnaja_stena_pod_kotoroj_buma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IMG_33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500042"/>
            <a:ext cx="3643337" cy="4857783"/>
          </a:xfrm>
          <a:prstGeom prst="rect">
            <a:avLst/>
          </a:prstGeom>
          <a:ln w="28575"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785786" y="5429264"/>
            <a:ext cx="7772400" cy="100012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491007"/>
                </a:solidFill>
              </a:rPr>
              <a:t>Могила Героя Советского Союза Марата </a:t>
            </a:r>
            <a:r>
              <a:rPr lang="ru-RU" sz="2000" b="1" dirty="0" err="1" smtClean="0">
                <a:solidFill>
                  <a:srgbClr val="491007"/>
                </a:solidFill>
              </a:rPr>
              <a:t>Казея</a:t>
            </a:r>
            <a:r>
              <a:rPr lang="ru-RU" sz="2000" b="1" dirty="0" smtClean="0">
                <a:solidFill>
                  <a:srgbClr val="491007"/>
                </a:solidFill>
              </a:rPr>
              <a:t> в д. </a:t>
            </a:r>
            <a:r>
              <a:rPr lang="ru-RU" sz="2000" b="1" dirty="0" err="1" smtClean="0">
                <a:solidFill>
                  <a:srgbClr val="491007"/>
                </a:solidFill>
              </a:rPr>
              <a:t>Станьково</a:t>
            </a:r>
            <a:r>
              <a:rPr lang="ru-RU" sz="2000" b="1" dirty="0" smtClean="0">
                <a:solidFill>
                  <a:srgbClr val="491007"/>
                </a:solidFill>
              </a:rPr>
              <a:t> (внесена в список историко-культурных ценностей Республики Беларусь)</a:t>
            </a:r>
            <a:endParaRPr lang="ru-RU" sz="2000" b="1" dirty="0">
              <a:solidFill>
                <a:srgbClr val="491007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wallpaper_16734_razrushennaja_kirpichnaja_stena_pod_kotoroj_buma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C:\Users\User\AppData\Local\Temp\Temp1_Attachments_ideoldz@tut.by_2021-02-16_09-45-24.zip\20160815122017.jpg"/>
          <p:cNvPicPr/>
          <p:nvPr/>
        </p:nvPicPr>
        <p:blipFill>
          <a:blip r:embed="rId3" cstate="print"/>
          <a:srcRect l="12923" r="5538"/>
          <a:stretch>
            <a:fillRect/>
          </a:stretch>
        </p:blipFill>
        <p:spPr bwMode="auto">
          <a:xfrm>
            <a:off x="785786" y="714356"/>
            <a:ext cx="4543449" cy="28575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1142976" y="5429264"/>
            <a:ext cx="7358114" cy="64294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491007"/>
                </a:solidFill>
              </a:rPr>
              <a:t>Мемориально-ландшафтный комплекс на месте сожженной  немецко-фашистскими захватчиками деревни </a:t>
            </a:r>
            <a:r>
              <a:rPr lang="ru-RU" sz="2000" b="1" dirty="0" err="1" smtClean="0">
                <a:solidFill>
                  <a:srgbClr val="491007"/>
                </a:solidFill>
              </a:rPr>
              <a:t>Литавец</a:t>
            </a:r>
            <a:r>
              <a:rPr lang="ru-RU" sz="2000" b="1" dirty="0" smtClean="0">
                <a:solidFill>
                  <a:srgbClr val="491007"/>
                </a:solidFill>
              </a:rPr>
              <a:t> Дзержинского района</a:t>
            </a:r>
            <a:endParaRPr lang="ru-RU" sz="2000" b="1" dirty="0">
              <a:solidFill>
                <a:srgbClr val="491007"/>
              </a:solidFill>
            </a:endParaRPr>
          </a:p>
        </p:txBody>
      </p:sp>
      <p:pic>
        <p:nvPicPr>
          <p:cNvPr id="6" name="Рисунок 5" descr="20120526_1206031_std.jpg"/>
          <p:cNvPicPr>
            <a:picLocks noChangeAspect="1"/>
          </p:cNvPicPr>
          <p:nvPr/>
        </p:nvPicPr>
        <p:blipFill>
          <a:blip r:embed="rId4"/>
          <a:srcRect b="2320"/>
          <a:stretch>
            <a:fillRect/>
          </a:stretch>
        </p:blipFill>
        <p:spPr>
          <a:xfrm>
            <a:off x="4357686" y="2500306"/>
            <a:ext cx="4286280" cy="2857519"/>
          </a:xfrm>
          <a:prstGeom prst="rect">
            <a:avLst/>
          </a:prstGeom>
          <a:ln w="28575">
            <a:noFill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92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Героико-патриотический маршрут</vt:lpstr>
      <vt:lpstr>Автобусный героико-патриотический  маршрут начинается у здания Дзержинского районного  историко-краеведческого музея и включает в себя посещение исторических мест и памятников, связанных с Великой Отечественной войной.</vt:lpstr>
      <vt:lpstr>Слайд 3</vt:lpstr>
      <vt:lpstr>Братское кладбище г. Дзержинск (внесено в список историко-культурных ценностей Республики Беларусь)</vt:lpstr>
      <vt:lpstr>Памятник жертвам фашизма в лесном массиве «Рыжавка»</vt:lpstr>
      <vt:lpstr>Могила Героя Советского Союза Марата Казея в д. Станьково (внесена в список историко-культурных ценностей Республики Беларусь)</vt:lpstr>
      <vt:lpstr>Мемориально-ландшафтный комплекс на месте сожженной  немецко-фашистскими захватчиками деревни Литавец Дзержинского района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Героико-патриотический маршрут</dc:title>
  <dc:creator>User</dc:creator>
  <cp:lastModifiedBy>User</cp:lastModifiedBy>
  <cp:revision>17</cp:revision>
  <dcterms:created xsi:type="dcterms:W3CDTF">2021-02-02T10:56:54Z</dcterms:created>
  <dcterms:modified xsi:type="dcterms:W3CDTF">2021-03-24T10:41:26Z</dcterms:modified>
</cp:coreProperties>
</file>