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1" r:id="rId3"/>
    <p:sldId id="262" r:id="rId4"/>
    <p:sldId id="266" r:id="rId5"/>
    <p:sldId id="269" r:id="rId6"/>
    <p:sldId id="259" r:id="rId7"/>
    <p:sldId id="277" r:id="rId8"/>
    <p:sldId id="260" r:id="rId9"/>
    <p:sldId id="271" r:id="rId10"/>
    <p:sldId id="270" r:id="rId11"/>
    <p:sldId id="257" r:id="rId12"/>
    <p:sldId id="268" r:id="rId13"/>
    <p:sldId id="263" r:id="rId14"/>
    <p:sldId id="265" r:id="rId15"/>
    <p:sldId id="279" r:id="rId16"/>
    <p:sldId id="280" r:id="rId17"/>
    <p:sldId id="273" r:id="rId18"/>
    <p:sldId id="267" r:id="rId19"/>
    <p:sldId id="264" r:id="rId20"/>
    <p:sldId id="272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355" y="1678675"/>
            <a:ext cx="6769290" cy="247024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355" y="4276618"/>
            <a:ext cx="6769290" cy="12321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36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21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14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2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706" y="1678675"/>
            <a:ext cx="6810233" cy="279779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706" y="4589465"/>
            <a:ext cx="6810233" cy="924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7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2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40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4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6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33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5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prstMaterial="matt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35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E8703"/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ommons.wikimedia.org/wiki/File:Mickeviciaus-paminklas.jpg?uselang=ru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otdyhaem.com.ua/files/images/pamjatnik-adamu-mickevichu.jpg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ikiredia.ru/wiki/%D0%A4%D0%B0%D0%B9%D0%BB:Monument_Mickievicz_(Paris)_b.jpg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087" y="1896534"/>
            <a:ext cx="6769290" cy="2413564"/>
          </a:xfrm>
        </p:spPr>
        <p:txBody>
          <a:bodyPr>
            <a:normAutofit/>
          </a:bodyPr>
          <a:lstStyle/>
          <a:p>
            <a:r>
              <a:rPr lang="be-BY" dirty="0" smtClean="0"/>
              <a:t>ПОМНІКІ</a:t>
            </a:r>
            <a:r>
              <a:rPr lang="be-BY" dirty="0"/>
              <a:t/>
            </a:r>
            <a:br>
              <a:rPr lang="be-BY" dirty="0"/>
            </a:br>
            <a:r>
              <a:rPr lang="be-BY" dirty="0"/>
              <a:t>АДАМУ </a:t>
            </a:r>
            <a:r>
              <a:rPr lang="be-BY" dirty="0" smtClean="0"/>
              <a:t>МІЦКЕВІЧУ </a:t>
            </a:r>
            <a:br>
              <a:rPr lang="be-BY" dirty="0" smtClean="0"/>
            </a:br>
            <a:r>
              <a:rPr lang="be-BY" dirty="0" smtClean="0"/>
              <a:t>Ў СВЕЦЕ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2815" y="1042416"/>
            <a:ext cx="3677253" cy="4919472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Гожуў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-Вял</a:t>
            </a:r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капольскі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Польшча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усталяваны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ў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цэнтры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горада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ў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1957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Аўтар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помніка-Юзэф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Гаслаўскі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1908-1963 гг.).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Размешчаны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скверы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Свабоды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ПОМНІКІ\Гожув 19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" y="1353312"/>
            <a:ext cx="3291839" cy="4334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B403C0-33B3-4EDA-8AB0-05727E040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8800" y="329184"/>
            <a:ext cx="3815644" cy="5462016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Познань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Польшча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Аўтары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скульптар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Базыль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Вайтовіч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архітэктар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Чэслаў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Вазняк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Усталяваны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ў 1960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плошчы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названай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імем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паэта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горадзе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1859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збудаваны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першы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гісторыі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Польшчы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Міцкевічу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разбураны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гады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другой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сусветнай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вайны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/>
          </a:p>
        </p:txBody>
      </p:sp>
      <p:pic>
        <p:nvPicPr>
          <p:cNvPr id="6" name="Picture 5" descr="C:\Users\User\Downloads\Pomnik_Adama_Mickiewicza_Pozna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51" y="451555"/>
            <a:ext cx="3849737" cy="4963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77057" y="1572768"/>
            <a:ext cx="4079588" cy="3935961"/>
          </a:xfrm>
        </p:spPr>
        <p:txBody>
          <a:bodyPr>
            <a:normAutofit/>
          </a:bodyPr>
          <a:lstStyle/>
          <a:p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Брэст, Беларусь</a:t>
            </a: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Адаму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Міцкевічу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Брэсце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ўсталяваны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ў 1965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да 110-ай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гадавіны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 дня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смерці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Міцкевіча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Аўтар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помніка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скульптар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Шмакаў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146" name="Picture 2" descr="Памятник Адаму Мицкевичу в Брест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0" r="23129"/>
          <a:stretch/>
        </p:blipFill>
        <p:spPr bwMode="auto">
          <a:xfrm>
            <a:off x="914400" y="1572768"/>
            <a:ext cx="2962656" cy="4078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7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59938" y="1042416"/>
            <a:ext cx="4034196" cy="46268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ільнюс, Літва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Усталяваны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ў 1984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непадалёк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званіцы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касцёла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Святой Ганны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бернардынскага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касцёла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Святога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Францыска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паўднёвай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частцы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сквера.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Аўтары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помніка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скульптар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Гедымінас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Якубоніс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архітэктар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Вітаўтас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Чаканаўскас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be-BY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4" name="Рисунок 3" descr="Памятник Адаму Мицкевичу">
            <a:hlinkClick r:id="rId2" tooltip="&quot;Памятник Адаму Мицкевичу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9" y="1115568"/>
            <a:ext cx="3035808" cy="455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26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2816" y="948268"/>
            <a:ext cx="3873896" cy="4758796"/>
          </a:xfrm>
        </p:spPr>
        <p:txBody>
          <a:bodyPr>
            <a:normAutofit lnSpcReduction="10000"/>
          </a:bodyPr>
          <a:lstStyle/>
          <a:p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Навагрудак, Беларусь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Раней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месцы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знаходзілася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стэла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мазаічным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партрэтам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Адама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Міцкевіча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усталяваная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1975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аўтар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Уладзімір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Грэк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Урачыстае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адкрыццё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адбылося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верасня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1992 года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падчас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правядзення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міжнароднага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свята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паэзіі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гонар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А.Міцкевіча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Адам-Мицкевич.-Новогрудок-768x1152 - Transbus | Trans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" y="1112012"/>
            <a:ext cx="3383281" cy="4595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0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2816" y="948268"/>
            <a:ext cx="3873896" cy="4758796"/>
          </a:xfrm>
        </p:spPr>
        <p:txBody>
          <a:bodyPr>
            <a:normAutofit/>
          </a:bodyPr>
          <a:lstStyle/>
          <a:p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Ліда, </a:t>
            </a:r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Беларусь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Устаноўлены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ліпені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1989 года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вуліцы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Адама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Міцкевіча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Бюст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культурнаму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дзеячу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зняты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высокі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абліцаваны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гранітам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пастамент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Аўтар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бюста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беларускі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скульптар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Янушкевіч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orda.of.by/.ga/l/lida/mickevich_memor/nf/.big/img_27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52" y="1603022"/>
            <a:ext cx="2971448" cy="3770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2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2816" y="948268"/>
            <a:ext cx="3873896" cy="4758796"/>
          </a:xfrm>
        </p:spPr>
        <p:txBody>
          <a:bodyPr>
            <a:normAutofit/>
          </a:bodyPr>
          <a:lstStyle/>
          <a:p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Гродна, </a:t>
            </a:r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Беларусь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Бронзавы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бюст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усталяваны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адкрыты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1998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Ініцыятарам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спонсарам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стварэння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паэту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выступіў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Саюз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палякаў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Беларусі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перад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будынкам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якога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ён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размешчаны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Аўтар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бюста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беларускі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скульптар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Андрэй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Заспіцкі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14" y="1019175"/>
            <a:ext cx="2876550" cy="4819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7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69664" y="1097280"/>
            <a:ext cx="4078223" cy="4411449"/>
          </a:xfrm>
        </p:spPr>
        <p:txBody>
          <a:bodyPr/>
          <a:lstStyle/>
          <a:p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Санкт-Пецярбург, Расія</a:t>
            </a:r>
          </a:p>
          <a:p>
            <a:endParaRPr lang="be-BY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Скульптар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Д.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Ястрабянецкі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Архітэктар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П.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Аднавалаў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Адкрыты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снежня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1998 г.</a:t>
            </a:r>
          </a:p>
        </p:txBody>
      </p:sp>
      <p:pic>
        <p:nvPicPr>
          <p:cNvPr id="11266" name="Picture 2" descr="C:\Users\User\Downloads\Adam_Mickewicz_СП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r="28400" b="11648"/>
          <a:stretch/>
        </p:blipFill>
        <p:spPr bwMode="auto">
          <a:xfrm>
            <a:off x="1188720" y="842772"/>
            <a:ext cx="2779776" cy="4739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74425" y="718200"/>
            <a:ext cx="4470401" cy="5084064"/>
          </a:xfrm>
        </p:spPr>
        <p:txBody>
          <a:bodyPr>
            <a:noAutofit/>
          </a:bodyPr>
          <a:lstStyle/>
          <a:p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Мінск, Беларусь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Адкрыты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кастрычніка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2003 года.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Праектаванне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будаўніцтва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выканана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сродкі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Міністэрства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культуры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Рэспублікі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Беларусь.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Стваральнікі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трохметровай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бронзавай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скульптуры 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лаўрэат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Дзяржаўнай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прэміі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А.Заспіцкі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скульптар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А.Фінскі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архітэктар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Г.Фёдараў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Исторические памятники в Минске. Фото, история, где находятс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7" t="24229" r="17524" b="13600"/>
          <a:stretch/>
        </p:blipFill>
        <p:spPr bwMode="auto">
          <a:xfrm>
            <a:off x="182880" y="1353312"/>
            <a:ext cx="4133088" cy="3529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375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1105" y="982133"/>
            <a:ext cx="3695540" cy="4705435"/>
          </a:xfrm>
        </p:spPr>
        <p:txBody>
          <a:bodyPr/>
          <a:lstStyle/>
          <a:p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Адэса, Украіна</a:t>
            </a:r>
          </a:p>
          <a:p>
            <a:pPr algn="just"/>
            <a:endParaRPr lang="be-BY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Быў </a:t>
            </a: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адкрыты 2 жніўня 2004 года. </a:t>
            </a:r>
            <a:endParaRPr lang="be-BY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Скульптар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Аляксандар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Князік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архітэктар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Маркоз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Мурман</a:t>
            </a: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аў</a:t>
            </a: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OdessaMickiewic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OdessaMickiewicz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OdessaMickiewicz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User\Downloads\OdessaMickiewic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12800"/>
            <a:ext cx="3648329" cy="4874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0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06240" y="804672"/>
            <a:ext cx="3950208" cy="490118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Кракаў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Польшча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адкрыты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1898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нагоды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100-годдзя з дня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нараджэння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Адама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Міцкевіча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многія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іншыя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сімвалы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нацыянальнай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пашаны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Польшчы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разбураны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нямецкімі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акупантамі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падчас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другой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сусветнай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вайны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Памятник Адаму Мицкевичу в Краков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6" r="20754"/>
          <a:stretch/>
        </p:blipFill>
        <p:spPr bwMode="auto">
          <a:xfrm>
            <a:off x="384048" y="633412"/>
            <a:ext cx="3822192" cy="5072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7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upload.wikimedia.org/wikipedia/ru/thumb/1/18/Zele.JPG/800px-Zele.JPG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3931920" y="1004711"/>
            <a:ext cx="4139636" cy="532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Зеленаградск, Расія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дкрыты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ў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Зеленаградску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раней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г.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Кранц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жніўня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2015 года.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створаны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скульптарам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Валерыям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Кавалёвым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падтрымцы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прадпрымальніка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Яўгена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Караваева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Міцкевіч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правёў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Кранцы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некалькі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дзён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кастрычніку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1824 года.</a:t>
            </a:r>
          </a:p>
        </p:txBody>
      </p:sp>
      <p:pic>
        <p:nvPicPr>
          <p:cNvPr id="10243" name="Picture 3" descr="C:\Users\User\Downloads\Ze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25"/>
          <a:stretch/>
        </p:blipFill>
        <p:spPr bwMode="auto">
          <a:xfrm>
            <a:off x="944880" y="1536192"/>
            <a:ext cx="2987040" cy="3639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498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f2.ppt-online.org/files2/slide/d/DtbsHqWJCUTKPr2R1pFBd05whucgk9VxOYQezZ7IL/slide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2"/>
          <a:stretch/>
        </p:blipFill>
        <p:spPr bwMode="auto">
          <a:xfrm>
            <a:off x="169333" y="517075"/>
            <a:ext cx="4470400" cy="5912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upload.wikimedia.org/wikipedia/ru/thumb/1/18/Zele.JPG/800px-Zele.JPG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4526844" y="1027289"/>
            <a:ext cx="3623734" cy="46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гонар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Адама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Міцкевіча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названы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кратар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Меркурыі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У СССР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былі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выпушчаны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паштовыя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маркі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прысвечаныя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Міцкевічу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гарадах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свету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дзейнічаюць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музеі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сусветна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вядомага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паэта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гонар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Міцкевіча</a:t>
            </a:r>
            <a:r>
              <a:rPr lang="ru-RU" dirty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названы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вуліцы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6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712" y="765387"/>
            <a:ext cx="7192376" cy="52486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Хацеў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мінуць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я, птах малых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узлётаў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Мінуць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маланкі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буры і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грымоты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толькі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ценю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пашукаць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пагоды</a:t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тым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баку,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дзе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дом,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дзяцінства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годы.</a:t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Шчаслівы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той,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шэраю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гадзінай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Прысесці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мог з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сябрамі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ля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каміна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Замкнуцца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Еўропы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амбарасаў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Пабегчы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думкай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дзяцінства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часаў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марыць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думаць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сваю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краіну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Адам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Міцкевіч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6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9778" y="1033088"/>
            <a:ext cx="3826933" cy="491947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Варшава,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Польшча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Аўтары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скульптар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Цыпрыян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Гадэбскі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архітэктары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Ю.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Дзеконьскі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і В.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Марконі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Вышыня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статуі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- 4,2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Адкрыццё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адбылося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снежня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1898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года ў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дзень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100-годдзя 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дня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нараджэння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паэта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User\Downloads\Pomnik_Adama_Mickiewicza_w_Warszawie_2019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" y="1122126"/>
            <a:ext cx="3576546" cy="5022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9040" y="1151468"/>
            <a:ext cx="3758960" cy="43572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Трускавец,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Украіна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усталяваны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1900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(па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іншых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дадзеных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у 1898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аўтар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помніка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польскі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скульптар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армянскага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паходжання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Тадэвуш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Баронч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12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ліпеня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2008 года была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ўрачыста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адкрыта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адрэстаў-раваная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версія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помніка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Памятник Адаму Мицкевичу в Трускавц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8"/>
          <a:stretch/>
        </p:blipFill>
        <p:spPr bwMode="auto">
          <a:xfrm>
            <a:off x="836281" y="1523999"/>
            <a:ext cx="3532759" cy="3355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21024" y="896112"/>
            <a:ext cx="4518265" cy="576072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Вялічка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Польшча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Аўтар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помніка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Тадэвуш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Блатніцкі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Устаноўлены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ў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1903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Першапачаткова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размяшчаўся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ў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гарадскім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парку.  А з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1945 года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знаходзіцца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ў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цэнтры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горада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Ідэнтычны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Міцкевічу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спраектаваны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Блатніцкім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устаноўлены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1898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Станіслававе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ПОМНІКІ\Pomnik_A_Mickiewicza_w_Wielicz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8800" r="33645" b="39466"/>
          <a:stretch/>
        </p:blipFill>
        <p:spPr bwMode="auto">
          <a:xfrm>
            <a:off x="512064" y="969264"/>
            <a:ext cx="3236976" cy="4818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97680" y="329184"/>
            <a:ext cx="3819031" cy="5724144"/>
          </a:xfrm>
        </p:spPr>
        <p:txBody>
          <a:bodyPr>
            <a:normAutofit lnSpcReduction="10000"/>
          </a:bodyPr>
          <a:lstStyle/>
          <a:p>
            <a:endParaRPr lang="be-BY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Львоў</a:t>
            </a:r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Украіна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Адаму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Міцкевічу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Калона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Адама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Міцкевіча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гісторыка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-культурная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славутасць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цэнтральнай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часткі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Львова, якая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знаходзіцца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плошчы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якая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носіць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імя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паэта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Адкрыццё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помніка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кастрычніка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1904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мела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вялікае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нацыянальна-культурнае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значэнне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жыхароў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Львова.</a:t>
            </a:r>
          </a:p>
        </p:txBody>
      </p:sp>
      <p:pic>
        <p:nvPicPr>
          <p:cNvPr id="4" name="Рисунок 3" descr="Весь творческий комплект - Мицкевич, Ангел и лира, установлены на изумительно красивом гранитном постаменте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530352"/>
            <a:ext cx="3657600" cy="5175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48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6135" y="1233102"/>
            <a:ext cx="5142087" cy="4591965"/>
          </a:xfrm>
        </p:spPr>
        <p:txBody>
          <a:bodyPr>
            <a:noAutofit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Міцкевічу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створаны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1906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Аўтар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Антоні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Попель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Ідэя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пабудовы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скульптуры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звязана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вечарынай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праведзенай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жніўні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1883 г.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гонар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апошняга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жывога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сябра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Міцкевіча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Эдварда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Адынца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Менавіта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і было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прынята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рашэнне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фінансаванні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помніка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А. М</a:t>
            </a: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цкевіча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Бюст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паэта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пастаўлены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высокім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пастаменце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Унізе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выява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Марылі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Верашчака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вялікага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няздзейсненага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кахання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Міцкевіча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krynica-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4" t="12786" b="10347"/>
          <a:stretch/>
        </p:blipFill>
        <p:spPr bwMode="auto">
          <a:xfrm>
            <a:off x="248356" y="2046896"/>
            <a:ext cx="3606801" cy="3112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4756" y="771437"/>
            <a:ext cx="3764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Крыніца-Здруй, Польшча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3088" y="384048"/>
            <a:ext cx="4700016" cy="5577840"/>
          </a:xfrm>
        </p:spPr>
        <p:txBody>
          <a:bodyPr>
            <a:noAutofit/>
          </a:bodyPr>
          <a:lstStyle/>
          <a:p>
            <a:endParaRPr lang="be-BY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Парыж</a:t>
            </a:r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Францыя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Макет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помніка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створаны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ў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1909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скульптарам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Антуанам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Бурдэлем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сам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скончаны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толькі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1928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Адкрыццё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адбылося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красавіка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1929 года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плошчы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Альма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Парыжы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Пасля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перанесены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Albert-I (VIII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акруга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набярэжную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Сены.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Гэтае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месца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сакавіка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2009 года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называецца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"Сад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Ерэван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падарункам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Польшчы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Францыі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Monument Mickievicz (Paris) b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566928"/>
            <a:ext cx="3767328" cy="5559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31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1377" y="1444752"/>
            <a:ext cx="3805268" cy="4063977"/>
          </a:xfrm>
        </p:spPr>
        <p:txBody>
          <a:bodyPr/>
          <a:lstStyle/>
          <a:p>
            <a:endParaRPr lang="be-BY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Бургас</a:t>
            </a:r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Балгарыя</a:t>
            </a:r>
          </a:p>
          <a:p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Помнік  усталяваны ў 1949 годзе.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ownloads\Burgas-sea-garden-Adam-Mickiewic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44" y="1618488"/>
            <a:ext cx="2846070" cy="37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о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55B09C77-0F69-4C11-A6AF-B161AF4B5A98}" vid="{5AF99204-6763-4883-913C-3D18BCEE7E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дело1</Template>
  <TotalTime>426</TotalTime>
  <Words>701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дело1</vt:lpstr>
      <vt:lpstr>ПОМНІКІ АДАМУ МІЦКЕВІЧУ  Ў СВЕЦЕ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Хацеў мінуць я, птах малых узлётаў, Мінуць маланкі, буры і грымоты, І толькі ценю пашукаць, пагоды У тым баку, дзе дом, дзяцінства годы.   Шчаслівы той, хто шэраю гадзінай Прысесці мог з сябрамі ля каміна, Замкнуцца ад Еўропы амбарасаў, Пабегчы думкай да дзяцінства часаў І марыць, думаць пра сваю краіну...                                            Адам Міцкевіч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</dc:title>
  <dc:creator>Марина</dc:creator>
  <cp:lastModifiedBy>сотрудник</cp:lastModifiedBy>
  <cp:revision>60</cp:revision>
  <dcterms:created xsi:type="dcterms:W3CDTF">2019-07-28T09:59:28Z</dcterms:created>
  <dcterms:modified xsi:type="dcterms:W3CDTF">2021-04-13T08:22:18Z</dcterms:modified>
</cp:coreProperties>
</file>